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3.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2" r:id="rId1"/>
    <p:sldMasterId id="2147483672" r:id="rId2"/>
    <p:sldMasterId id="2147483673" r:id="rId3"/>
    <p:sldMasterId id="2147483777" r:id="rId4"/>
    <p:sldMasterId id="2147483790" r:id="rId5"/>
    <p:sldMasterId id="2147483883" r:id="rId6"/>
  </p:sldMasterIdLst>
  <p:notesMasterIdLst>
    <p:notesMasterId r:id="rId22"/>
  </p:notesMasterIdLst>
  <p:handoutMasterIdLst>
    <p:handoutMasterId r:id="rId23"/>
  </p:handoutMasterIdLst>
  <p:sldIdLst>
    <p:sldId id="374" r:id="rId7"/>
    <p:sldId id="362" r:id="rId8"/>
    <p:sldId id="380" r:id="rId9"/>
    <p:sldId id="381" r:id="rId10"/>
    <p:sldId id="382" r:id="rId11"/>
    <p:sldId id="383" r:id="rId12"/>
    <p:sldId id="384" r:id="rId13"/>
    <p:sldId id="409" r:id="rId14"/>
    <p:sldId id="385" r:id="rId15"/>
    <p:sldId id="386" r:id="rId16"/>
    <p:sldId id="411" r:id="rId17"/>
    <p:sldId id="412" r:id="rId18"/>
    <p:sldId id="413" r:id="rId19"/>
    <p:sldId id="414" r:id="rId20"/>
    <p:sldId id="372" r:id="rId21"/>
  </p:sldIdLst>
  <p:sldSz cx="9144000" cy="6858000" type="screen4x3"/>
  <p:notesSz cx="6858000" cy="9144000"/>
  <p:defaultTextStyle>
    <a:defPPr>
      <a:defRPr lang="en-US"/>
    </a:defPPr>
    <a:lvl1pPr algn="l" rtl="0" eaLnBrk="0" fontAlgn="base" hangingPunct="0">
      <a:spcBef>
        <a:spcPct val="0"/>
      </a:spcBef>
      <a:spcAft>
        <a:spcPct val="0"/>
      </a:spcAft>
      <a:defRPr sz="2000" b="1" kern="1200">
        <a:solidFill>
          <a:schemeClr val="tx1"/>
        </a:solidFill>
        <a:latin typeface="Trebuchet MS" pitchFamily="34" charset="0"/>
        <a:ea typeface="+mn-ea"/>
        <a:cs typeface="+mn-cs"/>
      </a:defRPr>
    </a:lvl1pPr>
    <a:lvl2pPr marL="457200" algn="l" rtl="0" eaLnBrk="0" fontAlgn="base" hangingPunct="0">
      <a:spcBef>
        <a:spcPct val="0"/>
      </a:spcBef>
      <a:spcAft>
        <a:spcPct val="0"/>
      </a:spcAft>
      <a:defRPr sz="2000" b="1" kern="1200">
        <a:solidFill>
          <a:schemeClr val="tx1"/>
        </a:solidFill>
        <a:latin typeface="Trebuchet MS" pitchFamily="34" charset="0"/>
        <a:ea typeface="+mn-ea"/>
        <a:cs typeface="+mn-cs"/>
      </a:defRPr>
    </a:lvl2pPr>
    <a:lvl3pPr marL="914400" algn="l" rtl="0" eaLnBrk="0" fontAlgn="base" hangingPunct="0">
      <a:spcBef>
        <a:spcPct val="0"/>
      </a:spcBef>
      <a:spcAft>
        <a:spcPct val="0"/>
      </a:spcAft>
      <a:defRPr sz="2000" b="1" kern="1200">
        <a:solidFill>
          <a:schemeClr val="tx1"/>
        </a:solidFill>
        <a:latin typeface="Trebuchet MS" pitchFamily="34" charset="0"/>
        <a:ea typeface="+mn-ea"/>
        <a:cs typeface="+mn-cs"/>
      </a:defRPr>
    </a:lvl3pPr>
    <a:lvl4pPr marL="1371600" algn="l" rtl="0" eaLnBrk="0" fontAlgn="base" hangingPunct="0">
      <a:spcBef>
        <a:spcPct val="0"/>
      </a:spcBef>
      <a:spcAft>
        <a:spcPct val="0"/>
      </a:spcAft>
      <a:defRPr sz="2000" b="1" kern="1200">
        <a:solidFill>
          <a:schemeClr val="tx1"/>
        </a:solidFill>
        <a:latin typeface="Trebuchet MS" pitchFamily="34" charset="0"/>
        <a:ea typeface="+mn-ea"/>
        <a:cs typeface="+mn-cs"/>
      </a:defRPr>
    </a:lvl4pPr>
    <a:lvl5pPr marL="1828800" algn="l" rtl="0" eaLnBrk="0" fontAlgn="base" hangingPunct="0">
      <a:spcBef>
        <a:spcPct val="0"/>
      </a:spcBef>
      <a:spcAft>
        <a:spcPct val="0"/>
      </a:spcAft>
      <a:defRPr sz="2000" b="1" kern="1200">
        <a:solidFill>
          <a:schemeClr val="tx1"/>
        </a:solidFill>
        <a:latin typeface="Trebuchet MS" pitchFamily="34" charset="0"/>
        <a:ea typeface="+mn-ea"/>
        <a:cs typeface="+mn-cs"/>
      </a:defRPr>
    </a:lvl5pPr>
    <a:lvl6pPr marL="2286000" algn="l" defTabSz="914400" rtl="0" eaLnBrk="1" latinLnBrk="0" hangingPunct="1">
      <a:defRPr sz="2000" b="1" kern="1200">
        <a:solidFill>
          <a:schemeClr val="tx1"/>
        </a:solidFill>
        <a:latin typeface="Trebuchet MS" pitchFamily="34" charset="0"/>
        <a:ea typeface="+mn-ea"/>
        <a:cs typeface="+mn-cs"/>
      </a:defRPr>
    </a:lvl6pPr>
    <a:lvl7pPr marL="2743200" algn="l" defTabSz="914400" rtl="0" eaLnBrk="1" latinLnBrk="0" hangingPunct="1">
      <a:defRPr sz="2000" b="1" kern="1200">
        <a:solidFill>
          <a:schemeClr val="tx1"/>
        </a:solidFill>
        <a:latin typeface="Trebuchet MS" pitchFamily="34" charset="0"/>
        <a:ea typeface="+mn-ea"/>
        <a:cs typeface="+mn-cs"/>
      </a:defRPr>
    </a:lvl7pPr>
    <a:lvl8pPr marL="3200400" algn="l" defTabSz="914400" rtl="0" eaLnBrk="1" latinLnBrk="0" hangingPunct="1">
      <a:defRPr sz="2000" b="1" kern="1200">
        <a:solidFill>
          <a:schemeClr val="tx1"/>
        </a:solidFill>
        <a:latin typeface="Trebuchet MS" pitchFamily="34" charset="0"/>
        <a:ea typeface="+mn-ea"/>
        <a:cs typeface="+mn-cs"/>
      </a:defRPr>
    </a:lvl8pPr>
    <a:lvl9pPr marL="3657600" algn="l" defTabSz="914400" rtl="0" eaLnBrk="1" latinLnBrk="0" hangingPunct="1">
      <a:defRPr sz="2000" b="1" kern="1200">
        <a:solidFill>
          <a:schemeClr val="tx1"/>
        </a:solidFill>
        <a:latin typeface="Trebuchet MS"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EB9"/>
    <a:srgbClr val="996633"/>
    <a:srgbClr val="EAEAEA"/>
    <a:srgbClr val="FFF6D9"/>
    <a:srgbClr val="FFF2D9"/>
    <a:srgbClr val="FFCC66"/>
    <a:srgbClr val="808080"/>
    <a:srgbClr val="5F5F5F"/>
    <a:srgbClr val="007161"/>
    <a:srgbClr val="D7190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502" autoAdjust="0"/>
    <p:restoredTop sz="85714" autoAdjust="0"/>
  </p:normalViewPr>
  <p:slideViewPr>
    <p:cSldViewPr snapToGrid="0">
      <p:cViewPr varScale="1">
        <p:scale>
          <a:sx n="70" d="100"/>
          <a:sy n="70" d="100"/>
        </p:scale>
        <p:origin x="-408" y="-108"/>
      </p:cViewPr>
      <p:guideLst>
        <p:guide orient="horz" pos="2160"/>
        <p:guide pos="2880"/>
      </p:guideLst>
    </p:cSldViewPr>
  </p:slideViewPr>
  <p:notesTextViewPr>
    <p:cViewPr>
      <p:scale>
        <a:sx n="100" d="100"/>
        <a:sy n="100" d="100"/>
      </p:scale>
      <p:origin x="0" y="0"/>
    </p:cViewPr>
  </p:notesTextViewPr>
  <p:notesViewPr>
    <p:cSldViewPr snapToGrid="0">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Times" pitchFamily="18" charset="0"/>
              </a:defRPr>
            </a:lvl1pPr>
          </a:lstStyle>
          <a:p>
            <a:pPr>
              <a:defRPr/>
            </a:pPr>
            <a:endParaRPr lang="en-US"/>
          </a:p>
        </p:txBody>
      </p:sp>
      <p:sp>
        <p:nvSpPr>
          <p:cNvPr id="159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Times" pitchFamily="18" charset="0"/>
              </a:defRPr>
            </a:lvl1pPr>
          </a:lstStyle>
          <a:p>
            <a:pPr>
              <a:defRPr/>
            </a:pPr>
            <a:endParaRPr lang="en-US"/>
          </a:p>
        </p:txBody>
      </p:sp>
      <p:sp>
        <p:nvSpPr>
          <p:cNvPr id="159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Times" pitchFamily="18" charset="0"/>
              </a:defRPr>
            </a:lvl1pPr>
          </a:lstStyle>
          <a:p>
            <a:pPr>
              <a:defRPr/>
            </a:pPr>
            <a:endParaRPr lang="en-US"/>
          </a:p>
        </p:txBody>
      </p:sp>
      <p:sp>
        <p:nvSpPr>
          <p:cNvPr id="159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Times" pitchFamily="18" charset="0"/>
              </a:defRPr>
            </a:lvl1pPr>
          </a:lstStyle>
          <a:p>
            <a:pPr>
              <a:defRPr/>
            </a:pPr>
            <a:fld id="{877C965B-EA27-4E62-BAFF-F21C688A88C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Times" pitchFamily="18" charset="0"/>
              </a:defRPr>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Times" pitchFamily="18" charset="0"/>
              </a:defRPr>
            </a:lvl1pPr>
          </a:lstStyle>
          <a:p>
            <a:pPr>
              <a:defRPr/>
            </a:pPr>
            <a:endParaRPr lang="en-US"/>
          </a:p>
        </p:txBody>
      </p:sp>
      <p:sp>
        <p:nvSpPr>
          <p:cNvPr id="286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Times" pitchFamily="18" charset="0"/>
              </a:defRPr>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Times" pitchFamily="18" charset="0"/>
              </a:defRPr>
            </a:lvl1pPr>
          </a:lstStyle>
          <a:p>
            <a:pPr>
              <a:defRPr/>
            </a:pPr>
            <a:fld id="{AE2F5C4D-B15E-48F1-A4B0-39DD9BD8F10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ABB24CFA-C67F-4AC9-AF36-E4937CEB7A6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6508E127-4FAD-4557-9973-CE5A07894BE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B36C8793-7C79-4278-97EA-5916EAFFF1D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87650" y="142875"/>
            <a:ext cx="6356350" cy="7651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47663" y="1524000"/>
            <a:ext cx="8229600" cy="4525963"/>
          </a:xfrm>
        </p:spPr>
        <p:txBody>
          <a:bodyPr/>
          <a:lstStyle/>
          <a:p>
            <a:pPr lvl="0"/>
            <a:r>
              <a:rPr lang="en-US" noProof="0" smtClean="0"/>
              <a:t>Click icon to add chart</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0EA5C88B-F249-44B6-BADA-88D1F323DC9B}"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A44A953F-AA78-4079-9851-DF83AF7C9161}"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EEAA0004-F993-4840-BAF9-917450475C17}"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E4EEBC7B-8E70-46DA-9647-4CC51BC7DD50}"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ECB478B1-1BDE-469E-B495-24E3C61B9776}"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0"/>
          <p:cNvSpPr>
            <a:spLocks noGrp="1" noChangeArrowheads="1"/>
          </p:cNvSpPr>
          <p:nvPr>
            <p:ph type="sldNum" sz="quarter" idx="11"/>
          </p:nvPr>
        </p:nvSpPr>
        <p:spPr>
          <a:ln/>
        </p:spPr>
        <p:txBody>
          <a:bodyPr/>
          <a:lstStyle>
            <a:lvl1pPr>
              <a:defRPr/>
            </a:lvl1pPr>
          </a:lstStyle>
          <a:p>
            <a:pPr>
              <a:defRPr/>
            </a:pPr>
            <a:fld id="{6EA70984-A371-47E4-9C11-BD262AD745D6}"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0"/>
          <p:cNvSpPr>
            <a:spLocks noGrp="1" noChangeArrowheads="1"/>
          </p:cNvSpPr>
          <p:nvPr>
            <p:ph type="sldNum" sz="quarter" idx="11"/>
          </p:nvPr>
        </p:nvSpPr>
        <p:spPr>
          <a:ln/>
        </p:spPr>
        <p:txBody>
          <a:bodyPr/>
          <a:lstStyle>
            <a:lvl1pPr>
              <a:defRPr/>
            </a:lvl1pPr>
          </a:lstStyle>
          <a:p>
            <a:pPr>
              <a:defRPr/>
            </a:pPr>
            <a:fld id="{4817EAE0-ECC5-492B-924D-7A5101FA9CF5}"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0"/>
          <p:cNvSpPr>
            <a:spLocks noGrp="1" noChangeArrowheads="1"/>
          </p:cNvSpPr>
          <p:nvPr>
            <p:ph type="sldNum" sz="quarter" idx="11"/>
          </p:nvPr>
        </p:nvSpPr>
        <p:spPr>
          <a:ln/>
        </p:spPr>
        <p:txBody>
          <a:bodyPr/>
          <a:lstStyle>
            <a:lvl1pPr>
              <a:defRPr/>
            </a:lvl1pPr>
          </a:lstStyle>
          <a:p>
            <a:pPr>
              <a:defRPr/>
            </a:pPr>
            <a:fld id="{3B7629FD-FF68-4832-BA3E-765466B4A45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5A9766C7-BB3B-4B1F-9B1E-ECD0101CC363}"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470FF04B-DA97-4CB3-932B-4FA51CC69321}"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55247618-9D00-4E88-8901-55DC58F287A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1EA03E4F-A9E9-4AD6-8F0F-BCA938B869A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142875"/>
            <a:ext cx="2171700" cy="5983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362700" cy="5983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5ED122E6-D78F-487C-952C-614408514653}"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FC736CB9-689C-40F3-960A-36F300EE0ACD}"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EF64B759-D93E-46DA-BCD0-B76415B142AF}"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A735B61D-900E-4A9B-8EE9-263C3330EAAA}"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D98C79AA-28F5-4980-B02A-2FC67440FC68}"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0B3BC948-909D-45E0-B168-6935DB6A8AC2}"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3"/>
          <p:cNvSpPr>
            <a:spLocks noGrp="1" noChangeArrowheads="1"/>
          </p:cNvSpPr>
          <p:nvPr>
            <p:ph type="sldNum" sz="quarter" idx="11"/>
          </p:nvPr>
        </p:nvSpPr>
        <p:spPr>
          <a:ln/>
        </p:spPr>
        <p:txBody>
          <a:bodyPr/>
          <a:lstStyle>
            <a:lvl1pPr>
              <a:defRPr/>
            </a:lvl1pPr>
          </a:lstStyle>
          <a:p>
            <a:pPr>
              <a:defRPr/>
            </a:pPr>
            <a:fld id="{48B83021-50A6-404A-9A41-4C2679D9C52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7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8663" y="15240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13FA6010-1337-4B5C-B946-FCF65A2DAAA5}"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3"/>
          <p:cNvSpPr>
            <a:spLocks noGrp="1" noChangeArrowheads="1"/>
          </p:cNvSpPr>
          <p:nvPr>
            <p:ph type="sldNum" sz="quarter" idx="11"/>
          </p:nvPr>
        </p:nvSpPr>
        <p:spPr>
          <a:ln/>
        </p:spPr>
        <p:txBody>
          <a:bodyPr/>
          <a:lstStyle>
            <a:lvl1pPr>
              <a:defRPr/>
            </a:lvl1pPr>
          </a:lstStyle>
          <a:p>
            <a:pPr>
              <a:defRPr/>
            </a:pPr>
            <a:fld id="{7607DBB2-1F24-4978-9958-4F3089382B08}"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3"/>
          <p:cNvSpPr>
            <a:spLocks noGrp="1" noChangeArrowheads="1"/>
          </p:cNvSpPr>
          <p:nvPr>
            <p:ph type="sldNum" sz="quarter" idx="11"/>
          </p:nvPr>
        </p:nvSpPr>
        <p:spPr>
          <a:ln/>
        </p:spPr>
        <p:txBody>
          <a:bodyPr/>
          <a:lstStyle>
            <a:lvl1pPr>
              <a:defRPr/>
            </a:lvl1pPr>
          </a:lstStyle>
          <a:p>
            <a:pPr>
              <a:defRPr/>
            </a:pPr>
            <a:fld id="{29DF64FF-207B-4982-92FA-2D82DA97F906}"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6CE0E61A-9BEC-43B0-9011-85B73FFCB702}"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6648CD0E-D797-47EB-A0EF-DAA5E1CE7AC1}"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24B50DD9-340F-49F5-9641-54335F483F00}"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45313" y="142875"/>
            <a:ext cx="2198687" cy="59070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7663" y="142875"/>
            <a:ext cx="6445250" cy="59070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4FC0542D-4C6C-4DD1-8BFA-4C008B7DC1EB}"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87650" y="142875"/>
            <a:ext cx="6356350" cy="7651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347663" y="1524000"/>
            <a:ext cx="8229600" cy="4525963"/>
          </a:xfrm>
        </p:spPr>
        <p:txBody>
          <a:bodyPr/>
          <a:lstStyle/>
          <a:p>
            <a:pPr lvl="0"/>
            <a:endParaRPr lang="en-US" noProof="0" smtClean="0"/>
          </a:p>
        </p:txBody>
      </p:sp>
      <p:sp>
        <p:nvSpPr>
          <p:cNvPr id="4"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3"/>
          <p:cNvSpPr>
            <a:spLocks noGrp="1" noChangeArrowheads="1"/>
          </p:cNvSpPr>
          <p:nvPr>
            <p:ph type="sldNum" sz="quarter" idx="11"/>
          </p:nvPr>
        </p:nvSpPr>
        <p:spPr>
          <a:ln/>
        </p:spPr>
        <p:txBody>
          <a:bodyPr/>
          <a:lstStyle>
            <a:lvl1pPr>
              <a:defRPr/>
            </a:lvl1pPr>
          </a:lstStyle>
          <a:p>
            <a:pPr>
              <a:defRPr/>
            </a:pPr>
            <a:fld id="{1FC0B8B5-987E-4861-96F7-A332387832A6}"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EB2D6CF7-09C7-4B76-94D1-A9ABAA0730F5}"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93B3024F-2DDB-45AA-A08E-89F7ABB39F17}"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15AD2BBA-3E42-4BCD-A3E1-04405D57DE4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3"/>
          <p:cNvSpPr>
            <a:spLocks noGrp="1" noChangeArrowheads="1"/>
          </p:cNvSpPr>
          <p:nvPr>
            <p:ph type="sldNum" sz="quarter" idx="11"/>
          </p:nvPr>
        </p:nvSpPr>
        <p:spPr>
          <a:ln/>
        </p:spPr>
        <p:txBody>
          <a:bodyPr/>
          <a:lstStyle>
            <a:lvl1pPr>
              <a:defRPr/>
            </a:lvl1pPr>
          </a:lstStyle>
          <a:p>
            <a:pPr>
              <a:defRPr/>
            </a:pPr>
            <a:fld id="{73B04938-63BA-4D8B-BBC8-DF28B640F200}"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F2906769-66F7-4D82-B56F-0739A173C5E9}"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8" name="Rectangle 10"/>
          <p:cNvSpPr>
            <a:spLocks noGrp="1" noChangeArrowheads="1"/>
          </p:cNvSpPr>
          <p:nvPr>
            <p:ph type="sldNum" sz="quarter" idx="11"/>
          </p:nvPr>
        </p:nvSpPr>
        <p:spPr>
          <a:ln/>
        </p:spPr>
        <p:txBody>
          <a:bodyPr/>
          <a:lstStyle>
            <a:lvl1pPr>
              <a:defRPr/>
            </a:lvl1pPr>
          </a:lstStyle>
          <a:p>
            <a:pPr>
              <a:defRPr/>
            </a:pPr>
            <a:fld id="{C5ECBAD6-6F89-4291-9EE2-71D095CEF136}"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0"/>
          <p:cNvSpPr>
            <a:spLocks noGrp="1" noChangeArrowheads="1"/>
          </p:cNvSpPr>
          <p:nvPr>
            <p:ph type="sldNum" sz="quarter" idx="11"/>
          </p:nvPr>
        </p:nvSpPr>
        <p:spPr>
          <a:ln/>
        </p:spPr>
        <p:txBody>
          <a:bodyPr/>
          <a:lstStyle>
            <a:lvl1pPr>
              <a:defRPr/>
            </a:lvl1pPr>
          </a:lstStyle>
          <a:p>
            <a:pPr>
              <a:defRPr/>
            </a:pPr>
            <a:fld id="{9C73CB11-77DB-4B5F-A4AA-CF63C4FEEF08}"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0"/>
          <p:cNvSpPr>
            <a:spLocks noGrp="1" noChangeArrowheads="1"/>
          </p:cNvSpPr>
          <p:nvPr>
            <p:ph type="sldNum" sz="quarter" idx="11"/>
          </p:nvPr>
        </p:nvSpPr>
        <p:spPr>
          <a:ln/>
        </p:spPr>
        <p:txBody>
          <a:bodyPr/>
          <a:lstStyle>
            <a:lvl1pPr>
              <a:defRPr/>
            </a:lvl1pPr>
          </a:lstStyle>
          <a:p>
            <a:pPr>
              <a:defRPr/>
            </a:pPr>
            <a:fld id="{7799B895-B71B-4071-AEA4-368DCEFE37E0}"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08F8C66A-95EB-4BFF-871E-9009EAD3A550}"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0"/>
          <p:cNvSpPr>
            <a:spLocks noGrp="1" noChangeArrowheads="1"/>
          </p:cNvSpPr>
          <p:nvPr>
            <p:ph type="sldNum" sz="quarter" idx="11"/>
          </p:nvPr>
        </p:nvSpPr>
        <p:spPr>
          <a:ln/>
        </p:spPr>
        <p:txBody>
          <a:bodyPr/>
          <a:lstStyle>
            <a:lvl1pPr>
              <a:defRPr/>
            </a:lvl1pPr>
          </a:lstStyle>
          <a:p>
            <a:pPr>
              <a:defRPr/>
            </a:pPr>
            <a:fld id="{7D9DB367-AD62-4F52-8E95-AD1B951A02B4}"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25F9BB5B-F948-4B15-83DB-5F2DE3C54313}"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142875"/>
            <a:ext cx="2171700" cy="5983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2875"/>
            <a:ext cx="6362700" cy="5983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5" name="Rectangle 10"/>
          <p:cNvSpPr>
            <a:spLocks noGrp="1" noChangeArrowheads="1"/>
          </p:cNvSpPr>
          <p:nvPr>
            <p:ph type="sldNum" sz="quarter" idx="11"/>
          </p:nvPr>
        </p:nvSpPr>
        <p:spPr>
          <a:ln/>
        </p:spPr>
        <p:txBody>
          <a:bodyPr/>
          <a:lstStyle>
            <a:lvl1pPr>
              <a:defRPr/>
            </a:lvl1pPr>
          </a:lstStyle>
          <a:p>
            <a:pPr>
              <a:defRPr/>
            </a:pPr>
            <a:fld id="{3C201E73-92ED-49E9-BB49-41C7FF255385}"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7" descr="3dLogoH"/>
          <p:cNvPicPr>
            <a:picLocks noChangeAspect="1" noChangeArrowheads="1"/>
          </p:cNvPicPr>
          <p:nvPr/>
        </p:nvPicPr>
        <p:blipFill>
          <a:blip r:embed="rId2"/>
          <a:srcRect/>
          <a:stretch>
            <a:fillRect/>
          </a:stretch>
        </p:blipFill>
        <p:spPr bwMode="auto">
          <a:xfrm>
            <a:off x="5472113" y="5527675"/>
            <a:ext cx="3276600" cy="998538"/>
          </a:xfrm>
          <a:prstGeom prst="rect">
            <a:avLst/>
          </a:prstGeom>
          <a:noFill/>
          <a:ln w="9525">
            <a:noFill/>
            <a:miter lim="800000"/>
            <a:headEnd/>
            <a:tailEnd/>
          </a:ln>
        </p:spPr>
      </p:pic>
      <p:pic>
        <p:nvPicPr>
          <p:cNvPr id="5" name="Picture 5" descr="ppt_bgd1"/>
          <p:cNvPicPr>
            <a:picLocks noChangeAspect="1" noChangeArrowheads="1"/>
          </p:cNvPicPr>
          <p:nvPr/>
        </p:nvPicPr>
        <p:blipFill>
          <a:blip r:embed="rId3"/>
          <a:srcRect b="28658"/>
          <a:stretch>
            <a:fillRect/>
          </a:stretch>
        </p:blipFill>
        <p:spPr bwMode="auto">
          <a:xfrm>
            <a:off x="0" y="0"/>
            <a:ext cx="9144000" cy="4892675"/>
          </a:xfrm>
          <a:prstGeom prst="rect">
            <a:avLst/>
          </a:prstGeom>
          <a:noFill/>
          <a:ln w="9525">
            <a:noFill/>
            <a:miter lim="800000"/>
            <a:headEnd/>
            <a:tailEnd/>
          </a:ln>
        </p:spPr>
      </p:pic>
      <p:sp>
        <p:nvSpPr>
          <p:cNvPr id="6" name="Rectangle 10"/>
          <p:cNvSpPr>
            <a:spLocks noChangeArrowheads="1"/>
          </p:cNvSpPr>
          <p:nvPr/>
        </p:nvSpPr>
        <p:spPr bwMode="auto">
          <a:xfrm>
            <a:off x="4238625" y="3425825"/>
            <a:ext cx="4570413" cy="1481138"/>
          </a:xfrm>
          <a:prstGeom prst="rect">
            <a:avLst/>
          </a:prstGeom>
          <a:solidFill>
            <a:srgbClr val="FFCC01"/>
          </a:solidFill>
          <a:ln w="9525">
            <a:noFill/>
            <a:miter lim="800000"/>
            <a:headEnd/>
            <a:tailEnd/>
          </a:ln>
        </p:spPr>
        <p:txBody>
          <a:bodyPr wrap="none" anchor="ctr"/>
          <a:lstStyle/>
          <a:p>
            <a:pPr>
              <a:defRPr/>
            </a:pPr>
            <a:endParaRPr lang="en-US" dirty="0"/>
          </a:p>
        </p:txBody>
      </p:sp>
      <p:sp>
        <p:nvSpPr>
          <p:cNvPr id="2" name="Title 1"/>
          <p:cNvSpPr>
            <a:spLocks noGrp="1"/>
          </p:cNvSpPr>
          <p:nvPr>
            <p:ph type="title"/>
          </p:nvPr>
        </p:nvSpPr>
        <p:spPr>
          <a:xfrm>
            <a:off x="4781550" y="3829050"/>
            <a:ext cx="4111625" cy="973138"/>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None/>
              <a:defRPr/>
            </a:lvl1pPr>
          </a:lstStyle>
          <a:p>
            <a:pPr lvl="0"/>
            <a:endParaRPr lang="en-US" dirty="0"/>
          </a:p>
        </p:txBody>
      </p:sp>
      <p:sp>
        <p:nvSpPr>
          <p:cNvPr id="7" name="Rectangle 15"/>
          <p:cNvSpPr>
            <a:spLocks noGrp="1" noChangeArrowheads="1"/>
          </p:cNvSpPr>
          <p:nvPr>
            <p:ph type="ftr" sz="quarter" idx="10"/>
          </p:nvPr>
        </p:nvSpPr>
        <p:spPr/>
        <p:txBody>
          <a:bodyPr/>
          <a:lstStyle>
            <a:lvl1pPr>
              <a:defRPr/>
            </a:lvl1pPr>
          </a:lstStyle>
          <a:p>
            <a:pPr>
              <a:defRPr/>
            </a:pPr>
            <a:r>
              <a:rPr lang="en-US"/>
              <a:t>Confidential  |  Copyright © Larsen &amp; Toubro Infotech Ltd.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4" name="Rectangle 13"/>
          <p:cNvSpPr>
            <a:spLocks noGrp="1" noChangeArrowheads="1"/>
          </p:cNvSpPr>
          <p:nvPr>
            <p:ph type="sldNum" sz="quarter" idx="11"/>
          </p:nvPr>
        </p:nvSpPr>
        <p:spPr>
          <a:ln/>
        </p:spPr>
        <p:txBody>
          <a:bodyPr/>
          <a:lstStyle>
            <a:lvl1pPr>
              <a:defRPr/>
            </a:lvl1pPr>
          </a:lstStyle>
          <a:p>
            <a:pPr>
              <a:defRPr/>
            </a:pPr>
            <a:fld id="{F5ED4D70-AC5F-4909-BB03-3D63E98DCC6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3" name="Rectangle 13"/>
          <p:cNvSpPr>
            <a:spLocks noGrp="1" noChangeArrowheads="1"/>
          </p:cNvSpPr>
          <p:nvPr>
            <p:ph type="sldNum" sz="quarter" idx="11"/>
          </p:nvPr>
        </p:nvSpPr>
        <p:spPr>
          <a:ln/>
        </p:spPr>
        <p:txBody>
          <a:bodyPr/>
          <a:lstStyle>
            <a:lvl1pPr>
              <a:defRPr/>
            </a:lvl1pPr>
          </a:lstStyle>
          <a:p>
            <a:pPr>
              <a:defRPr/>
            </a:pPr>
            <a:fld id="{6A43A962-26EF-4379-BCE1-F15BB452884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7E74C7FF-279F-45C2-BF50-64DED82037D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ftr" sz="quarter" idx="10"/>
          </p:nvPr>
        </p:nvSpPr>
        <p:spPr>
          <a:ln/>
        </p:spPr>
        <p:txBody>
          <a:bodyPr/>
          <a:lstStyle>
            <a:lvl1pPr>
              <a:defRPr/>
            </a:lvl1pPr>
          </a:lstStyle>
          <a:p>
            <a:pPr>
              <a:defRPr/>
            </a:pPr>
            <a:r>
              <a:rPr lang="en-US"/>
              <a:t>Confidential  |  Copyright © Larsen &amp; Toubro Infotech Ltd.</a:t>
            </a:r>
          </a:p>
        </p:txBody>
      </p:sp>
      <p:sp>
        <p:nvSpPr>
          <p:cNvPr id="6" name="Rectangle 13"/>
          <p:cNvSpPr>
            <a:spLocks noGrp="1" noChangeArrowheads="1"/>
          </p:cNvSpPr>
          <p:nvPr>
            <p:ph type="sldNum" sz="quarter" idx="11"/>
          </p:nvPr>
        </p:nvSpPr>
        <p:spPr>
          <a:ln/>
        </p:spPr>
        <p:txBody>
          <a:bodyPr/>
          <a:lstStyle>
            <a:lvl1pPr>
              <a:defRPr/>
            </a:lvl1pPr>
          </a:lstStyle>
          <a:p>
            <a:pPr>
              <a:defRPr/>
            </a:pPr>
            <a:fld id="{78FABE53-2DEB-42F7-A2EF-03B41652ACA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4100" name="Picture 27" descr="3dLogoH"/>
          <p:cNvPicPr>
            <a:picLocks noChangeAspect="1" noChangeArrowheads="1"/>
          </p:cNvPicPr>
          <p:nvPr/>
        </p:nvPicPr>
        <p:blipFill>
          <a:blip r:embed="rId14"/>
          <a:srcRect/>
          <a:stretch>
            <a:fillRect/>
          </a:stretch>
        </p:blipFill>
        <p:spPr bwMode="auto">
          <a:xfrm>
            <a:off x="171450" y="200025"/>
            <a:ext cx="2209800" cy="673100"/>
          </a:xfrm>
          <a:prstGeom prst="rect">
            <a:avLst/>
          </a:prstGeom>
          <a:noFill/>
          <a:ln w="9525">
            <a:noFill/>
            <a:miter lim="800000"/>
            <a:headEnd/>
            <a:tailEnd/>
          </a:ln>
        </p:spPr>
      </p:pic>
      <p:sp>
        <p:nvSpPr>
          <p:cNvPr id="131100" name="Line 28"/>
          <p:cNvSpPr>
            <a:spLocks noChangeShapeType="1"/>
          </p:cNvSpPr>
          <p:nvPr/>
        </p:nvSpPr>
        <p:spPr bwMode="auto">
          <a:xfrm>
            <a:off x="0" y="990600"/>
            <a:ext cx="9144000" cy="0"/>
          </a:xfrm>
          <a:prstGeom prst="line">
            <a:avLst/>
          </a:prstGeom>
          <a:noFill/>
          <a:ln w="12700">
            <a:solidFill>
              <a:srgbClr val="B2B2B2"/>
            </a:solidFill>
            <a:round/>
            <a:headEnd/>
            <a:tailEnd/>
          </a:ln>
        </p:spPr>
        <p:txBody>
          <a:bodyPr/>
          <a:lstStyle/>
          <a:p>
            <a:pPr>
              <a:defRPr/>
            </a:pPr>
            <a:endParaRPr lang="en-US"/>
          </a:p>
        </p:txBody>
      </p:sp>
      <p:sp>
        <p:nvSpPr>
          <p:cNvPr id="102411" name="Rectangle 11"/>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lvl1pPr>
          </a:lstStyle>
          <a:p>
            <a:pPr>
              <a:defRPr/>
            </a:pPr>
            <a:r>
              <a:rPr lang="en-US"/>
              <a:t>Confidential  |  Copyright © Larsen &amp; Toubro Infotech Ltd.</a:t>
            </a:r>
          </a:p>
        </p:txBody>
      </p:sp>
      <p:sp>
        <p:nvSpPr>
          <p:cNvPr id="102413" name="Rectangle 13"/>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lvl1pPr>
          </a:lstStyle>
          <a:p>
            <a:pPr>
              <a:defRPr/>
            </a:pPr>
            <a:fld id="{02C3FE32-247E-4EDE-AB02-2151971C560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Lst>
  <p:hf hdr="0" dt="0"/>
  <p:txStyles>
    <p:titleStyle>
      <a:lvl1pPr algn="l" rtl="0" eaLnBrk="1" fontAlgn="base" hangingPunct="1">
        <a:spcBef>
          <a:spcPct val="0"/>
        </a:spcBef>
        <a:spcAft>
          <a:spcPct val="0"/>
        </a:spcAft>
        <a:defRPr sz="2400" i="1">
          <a:solidFill>
            <a:schemeClr val="tx2"/>
          </a:solidFill>
          <a:latin typeface="+mj-lt"/>
          <a:ea typeface="+mj-ea"/>
          <a:cs typeface="+mj-cs"/>
        </a:defRPr>
      </a:lvl1pPr>
      <a:lvl2pPr algn="l" rtl="0" eaLnBrk="1" fontAlgn="base" hangingPunct="1">
        <a:spcBef>
          <a:spcPct val="0"/>
        </a:spcBef>
        <a:spcAft>
          <a:spcPct val="0"/>
        </a:spcAft>
        <a:defRPr sz="2400" i="1">
          <a:solidFill>
            <a:schemeClr val="tx2"/>
          </a:solidFill>
          <a:latin typeface="Trebuchet MS" pitchFamily="34" charset="0"/>
        </a:defRPr>
      </a:lvl2pPr>
      <a:lvl3pPr algn="l" rtl="0" eaLnBrk="1" fontAlgn="base" hangingPunct="1">
        <a:spcBef>
          <a:spcPct val="0"/>
        </a:spcBef>
        <a:spcAft>
          <a:spcPct val="0"/>
        </a:spcAft>
        <a:defRPr sz="2400" i="1">
          <a:solidFill>
            <a:schemeClr val="tx2"/>
          </a:solidFill>
          <a:latin typeface="Trebuchet MS" pitchFamily="34" charset="0"/>
        </a:defRPr>
      </a:lvl3pPr>
      <a:lvl4pPr algn="l" rtl="0" eaLnBrk="1" fontAlgn="base" hangingPunct="1">
        <a:spcBef>
          <a:spcPct val="0"/>
        </a:spcBef>
        <a:spcAft>
          <a:spcPct val="0"/>
        </a:spcAft>
        <a:defRPr sz="2400" i="1">
          <a:solidFill>
            <a:schemeClr val="tx2"/>
          </a:solidFill>
          <a:latin typeface="Trebuchet MS" pitchFamily="34" charset="0"/>
        </a:defRPr>
      </a:lvl4pPr>
      <a:lvl5pPr algn="l" rtl="0" eaLnBrk="1" fontAlgn="base" hangingPunct="1">
        <a:spcBef>
          <a:spcPct val="0"/>
        </a:spcBef>
        <a:spcAft>
          <a:spcPct val="0"/>
        </a:spcAft>
        <a:defRPr sz="2400" i="1">
          <a:solidFill>
            <a:schemeClr val="tx2"/>
          </a:solidFill>
          <a:latin typeface="Trebuchet MS" pitchFamily="34" charset="0"/>
        </a:defRPr>
      </a:lvl5pPr>
      <a:lvl6pPr marL="457200" algn="l" rtl="0" eaLnBrk="1" fontAlgn="base" hangingPunct="1">
        <a:spcBef>
          <a:spcPct val="0"/>
        </a:spcBef>
        <a:spcAft>
          <a:spcPct val="0"/>
        </a:spcAft>
        <a:defRPr sz="2400" i="1">
          <a:solidFill>
            <a:schemeClr val="tx2"/>
          </a:solidFill>
          <a:latin typeface="Trebuchet MS" pitchFamily="34" charset="0"/>
        </a:defRPr>
      </a:lvl6pPr>
      <a:lvl7pPr marL="914400" algn="l" rtl="0" eaLnBrk="1" fontAlgn="base" hangingPunct="1">
        <a:spcBef>
          <a:spcPct val="0"/>
        </a:spcBef>
        <a:spcAft>
          <a:spcPct val="0"/>
        </a:spcAft>
        <a:defRPr sz="2400" i="1">
          <a:solidFill>
            <a:schemeClr val="tx2"/>
          </a:solidFill>
          <a:latin typeface="Trebuchet MS" pitchFamily="34" charset="0"/>
        </a:defRPr>
      </a:lvl7pPr>
      <a:lvl8pPr marL="1371600" algn="l" rtl="0" eaLnBrk="1" fontAlgn="base" hangingPunct="1">
        <a:spcBef>
          <a:spcPct val="0"/>
        </a:spcBef>
        <a:spcAft>
          <a:spcPct val="0"/>
        </a:spcAft>
        <a:defRPr sz="2400" i="1">
          <a:solidFill>
            <a:schemeClr val="tx2"/>
          </a:solidFill>
          <a:latin typeface="Trebuchet MS" pitchFamily="34" charset="0"/>
        </a:defRPr>
      </a:lvl8pPr>
      <a:lvl9pPr marL="1828800" algn="l" rtl="0" eaLnBrk="1" fontAlgn="base" hangingPunct="1">
        <a:spcBef>
          <a:spcPct val="0"/>
        </a:spcBef>
        <a:spcAft>
          <a:spcPct val="0"/>
        </a:spcAft>
        <a:defRPr sz="2400" i="1">
          <a:solidFill>
            <a:schemeClr val="tx2"/>
          </a:solidFill>
          <a:latin typeface="Trebuchet MS" pitchFamily="34" charset="0"/>
        </a:defRPr>
      </a:lvl9pPr>
    </p:titleStyle>
    <p:bodyStyle>
      <a:lvl1pPr marL="342900" indent="-342900" algn="l" rtl="0" eaLnBrk="1" fontAlgn="base" hangingPunct="1">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1" fontAlgn="base" hangingPunct="1">
        <a:spcBef>
          <a:spcPct val="20000"/>
        </a:spcBef>
        <a:spcAft>
          <a:spcPct val="0"/>
        </a:spcAft>
        <a:buClr>
          <a:schemeClr val="bg2"/>
        </a:buClr>
        <a:buFont typeface="Arial" pitchFamily="34" charset="0"/>
        <a:buChar char="–"/>
        <a:defRPr sz="2000">
          <a:solidFill>
            <a:schemeClr val="tx1"/>
          </a:solidFill>
          <a:latin typeface="+mn-lt"/>
        </a:defRPr>
      </a:lvl2pPr>
      <a:lvl3pPr marL="1143000" indent="-228600" algn="l" rtl="0" eaLnBrk="1" fontAlgn="base" hangingPunct="1">
        <a:spcBef>
          <a:spcPct val="20000"/>
        </a:spcBef>
        <a:spcAft>
          <a:spcPct val="0"/>
        </a:spcAft>
        <a:buClr>
          <a:schemeClr val="bg2"/>
        </a:buClr>
        <a:buChar char="•"/>
        <a:defRPr sz="2400">
          <a:solidFill>
            <a:schemeClr val="tx1"/>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500">
          <a:solidFill>
            <a:schemeClr val="tx1"/>
          </a:solidFill>
          <a:latin typeface="+mn-lt"/>
        </a:defRPr>
      </a:lvl5pPr>
      <a:lvl6pPr marL="2514600" indent="-228600" algn="l" rtl="0" eaLnBrk="1" fontAlgn="base" hangingPunct="1">
        <a:spcBef>
          <a:spcPct val="20000"/>
        </a:spcBef>
        <a:spcAft>
          <a:spcPct val="0"/>
        </a:spcAft>
        <a:buChar char="»"/>
        <a:defRPr sz="1500">
          <a:solidFill>
            <a:schemeClr val="tx1"/>
          </a:solidFill>
          <a:latin typeface="+mn-lt"/>
        </a:defRPr>
      </a:lvl6pPr>
      <a:lvl7pPr marL="2971800" indent="-228600" algn="l" rtl="0" eaLnBrk="1" fontAlgn="base" hangingPunct="1">
        <a:spcBef>
          <a:spcPct val="20000"/>
        </a:spcBef>
        <a:spcAft>
          <a:spcPct val="0"/>
        </a:spcAft>
        <a:buChar char="»"/>
        <a:defRPr sz="1500">
          <a:solidFill>
            <a:schemeClr val="tx1"/>
          </a:solidFill>
          <a:latin typeface="+mn-lt"/>
        </a:defRPr>
      </a:lvl7pPr>
      <a:lvl8pPr marL="3429000" indent="-228600" algn="l" rtl="0" eaLnBrk="1" fontAlgn="base" hangingPunct="1">
        <a:spcBef>
          <a:spcPct val="20000"/>
        </a:spcBef>
        <a:spcAft>
          <a:spcPct val="0"/>
        </a:spcAft>
        <a:buChar char="»"/>
        <a:defRPr sz="1500">
          <a:solidFill>
            <a:schemeClr val="tx1"/>
          </a:solidFill>
          <a:latin typeface="+mn-lt"/>
        </a:defRPr>
      </a:lvl8pPr>
      <a:lvl9pPr marL="3886200" indent="-228600" algn="l" rtl="0" eaLnBrk="1" fontAlgn="base" hangingPunct="1">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4743" name="Rectangle 7"/>
          <p:cNvSpPr>
            <a:spLocks noChangeArrowheads="1"/>
          </p:cNvSpPr>
          <p:nvPr/>
        </p:nvSpPr>
        <p:spPr bwMode="auto">
          <a:xfrm>
            <a:off x="0" y="998538"/>
            <a:ext cx="9144000" cy="5859462"/>
          </a:xfrm>
          <a:prstGeom prst="rect">
            <a:avLst/>
          </a:prstGeom>
          <a:solidFill>
            <a:srgbClr val="5F5F5F"/>
          </a:solidFill>
          <a:ln w="9525">
            <a:solidFill>
              <a:srgbClr val="333333"/>
            </a:solidFill>
            <a:miter lim="800000"/>
            <a:headEnd/>
            <a:tailEnd/>
          </a:ln>
          <a:effectLst/>
        </p:spPr>
        <p:txBody>
          <a:bodyPr wrap="none" anchor="ctr"/>
          <a:lstStyle/>
          <a:p>
            <a:pPr>
              <a:defRPr/>
            </a:pPr>
            <a:endParaRPr lang="en-US"/>
          </a:p>
        </p:txBody>
      </p:sp>
      <p:sp>
        <p:nvSpPr>
          <p:cNvPr id="244745" name="Rectangle 9"/>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solidFill>
                  <a:schemeClr val="bg1"/>
                </a:solidFill>
              </a:defRPr>
            </a:lvl1pPr>
          </a:lstStyle>
          <a:p>
            <a:pPr>
              <a:defRPr/>
            </a:pPr>
            <a:r>
              <a:rPr lang="en-US"/>
              <a:t>Confidential  |  Copyright © Larsen &amp; Toubro Infotech Ltd.</a:t>
            </a:r>
          </a:p>
        </p:txBody>
      </p:sp>
      <p:sp>
        <p:nvSpPr>
          <p:cNvPr id="244746" name="Rectangle 10"/>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solidFill>
                  <a:schemeClr val="bg1"/>
                </a:solidFill>
              </a:defRPr>
            </a:lvl1pPr>
          </a:lstStyle>
          <a:p>
            <a:pPr>
              <a:defRPr/>
            </a:pPr>
            <a:fld id="{7ACB41FA-DB2D-44BA-ADD7-292B00B8099A}" type="slidenum">
              <a:rPr lang="en-US"/>
              <a:pPr>
                <a:defRPr/>
              </a:pPr>
              <a:t>‹#›</a:t>
            </a:fld>
            <a:endParaRPr lang="en-US"/>
          </a:p>
        </p:txBody>
      </p:sp>
      <p:sp>
        <p:nvSpPr>
          <p:cNvPr id="5125" name="Rectangle 11"/>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5126" name="Picture 27" descr="3dLogoH"/>
          <p:cNvPicPr>
            <a:picLocks noChangeAspect="1" noChangeArrowheads="1"/>
          </p:cNvPicPr>
          <p:nvPr/>
        </p:nvPicPr>
        <p:blipFill>
          <a:blip r:embed="rId13"/>
          <a:srcRect/>
          <a:stretch>
            <a:fillRect/>
          </a:stretch>
        </p:blipFill>
        <p:spPr bwMode="auto">
          <a:xfrm>
            <a:off x="171450" y="200025"/>
            <a:ext cx="2209800" cy="673100"/>
          </a:xfrm>
          <a:prstGeom prst="rect">
            <a:avLst/>
          </a:prstGeom>
          <a:noFill/>
          <a:ln w="9525">
            <a:noFill/>
            <a:miter lim="800000"/>
            <a:headEnd/>
            <a:tailEnd/>
          </a:ln>
        </p:spPr>
      </p:pic>
      <p:sp>
        <p:nvSpPr>
          <p:cNvPr id="5127" name="Rectangle 14"/>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7763"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2630" name="Rectangle 6"/>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lvl1pPr>
          </a:lstStyle>
          <a:p>
            <a:pPr>
              <a:defRPr/>
            </a:pPr>
            <a:r>
              <a:rPr lang="en-US"/>
              <a:t>Confidential  |  Copyright © Larsen &amp; Toubro Infotech Ltd.</a:t>
            </a:r>
          </a:p>
        </p:txBody>
      </p:sp>
    </p:spTree>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Lst>
  <p:hf sldNum="0"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Arial" pitchFamily="34" charset="0"/>
        <a:buChar char="–"/>
        <a:defRPr sz="2000">
          <a:solidFill>
            <a:schemeClr val="tx1"/>
          </a:solidFill>
          <a:latin typeface="+mn-lt"/>
        </a:defRPr>
      </a:lvl2pPr>
      <a:lvl3pPr marL="1143000" indent="-228600" algn="l" rtl="0" eaLnBrk="0" fontAlgn="base" hangingPunct="0">
        <a:spcBef>
          <a:spcPct val="20000"/>
        </a:spcBef>
        <a:spcAft>
          <a:spcPct val="0"/>
        </a:spcAft>
        <a:buClr>
          <a:schemeClr val="bg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500">
          <a:solidFill>
            <a:schemeClr val="tx1"/>
          </a:solidFill>
          <a:latin typeface="+mn-lt"/>
        </a:defRPr>
      </a:lvl5pPr>
      <a:lvl6pPr marL="2514600" indent="-228600" algn="l" rtl="0" fontAlgn="base">
        <a:spcBef>
          <a:spcPct val="20000"/>
        </a:spcBef>
        <a:spcAft>
          <a:spcPct val="0"/>
        </a:spcAft>
        <a:buChar char="»"/>
        <a:defRPr sz="1500">
          <a:solidFill>
            <a:schemeClr val="tx1"/>
          </a:solidFill>
          <a:latin typeface="+mn-lt"/>
        </a:defRPr>
      </a:lvl6pPr>
      <a:lvl7pPr marL="2971800" indent="-228600" algn="l" rtl="0" fontAlgn="base">
        <a:spcBef>
          <a:spcPct val="20000"/>
        </a:spcBef>
        <a:spcAft>
          <a:spcPct val="0"/>
        </a:spcAft>
        <a:buChar char="»"/>
        <a:defRPr sz="1500">
          <a:solidFill>
            <a:schemeClr val="tx1"/>
          </a:solidFill>
          <a:latin typeface="+mn-lt"/>
        </a:defRPr>
      </a:lvl7pPr>
      <a:lvl8pPr marL="3429000" indent="-228600" algn="l" rtl="0" fontAlgn="base">
        <a:spcBef>
          <a:spcPct val="20000"/>
        </a:spcBef>
        <a:spcAft>
          <a:spcPct val="0"/>
        </a:spcAft>
        <a:buChar char="»"/>
        <a:defRPr sz="1500">
          <a:solidFill>
            <a:schemeClr val="tx1"/>
          </a:solidFill>
          <a:latin typeface="+mn-lt"/>
        </a:defRPr>
      </a:lvl8pPr>
      <a:lvl9pPr marL="3886200" indent="-228600" algn="l" rtl="0" fontAlgn="base">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Rectangle 3"/>
          <p:cNvSpPr>
            <a:spLocks noGrp="1" noChangeArrowheads="1"/>
          </p:cNvSpPr>
          <p:nvPr>
            <p:ph type="body" idx="1"/>
          </p:nvPr>
        </p:nvSpPr>
        <p:spPr bwMode="auto">
          <a:xfrm>
            <a:off x="347663" y="15240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9220" name="Picture 27" descr="3dLogoH"/>
          <p:cNvPicPr>
            <a:picLocks noChangeAspect="1" noChangeArrowheads="1"/>
          </p:cNvPicPr>
          <p:nvPr/>
        </p:nvPicPr>
        <p:blipFill>
          <a:blip r:embed="rId14"/>
          <a:srcRect/>
          <a:stretch>
            <a:fillRect/>
          </a:stretch>
        </p:blipFill>
        <p:spPr bwMode="auto">
          <a:xfrm>
            <a:off x="171450" y="200025"/>
            <a:ext cx="2209800" cy="673100"/>
          </a:xfrm>
          <a:prstGeom prst="rect">
            <a:avLst/>
          </a:prstGeom>
          <a:noFill/>
          <a:ln w="9525">
            <a:noFill/>
            <a:miter lim="800000"/>
            <a:headEnd/>
            <a:tailEnd/>
          </a:ln>
        </p:spPr>
      </p:pic>
      <p:sp>
        <p:nvSpPr>
          <p:cNvPr id="131100" name="Line 28"/>
          <p:cNvSpPr>
            <a:spLocks noChangeShapeType="1"/>
          </p:cNvSpPr>
          <p:nvPr/>
        </p:nvSpPr>
        <p:spPr bwMode="auto">
          <a:xfrm>
            <a:off x="0" y="990600"/>
            <a:ext cx="9144000" cy="0"/>
          </a:xfrm>
          <a:prstGeom prst="line">
            <a:avLst/>
          </a:prstGeom>
          <a:noFill/>
          <a:ln w="12700">
            <a:solidFill>
              <a:srgbClr val="B2B2B2"/>
            </a:solidFill>
            <a:round/>
            <a:headEnd/>
            <a:tailEnd/>
          </a:ln>
        </p:spPr>
        <p:txBody>
          <a:bodyPr/>
          <a:lstStyle/>
          <a:p>
            <a:pPr>
              <a:defRPr/>
            </a:pPr>
            <a:endParaRPr lang="en-US"/>
          </a:p>
        </p:txBody>
      </p:sp>
      <p:sp>
        <p:nvSpPr>
          <p:cNvPr id="102411" name="Rectangle 11"/>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lvl1pPr>
          </a:lstStyle>
          <a:p>
            <a:pPr>
              <a:defRPr/>
            </a:pPr>
            <a:r>
              <a:rPr lang="en-US"/>
              <a:t>Confidential  |  Copyright © Larsen &amp; Toubro Infotech Ltd.</a:t>
            </a:r>
          </a:p>
        </p:txBody>
      </p:sp>
      <p:sp>
        <p:nvSpPr>
          <p:cNvPr id="102413" name="Rectangle 13"/>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lvl1pPr>
          </a:lstStyle>
          <a:p>
            <a:pPr>
              <a:defRPr/>
            </a:pPr>
            <a:fld id="{FF7824AF-D43B-49DE-A38B-26916016E4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 id="2147483994" r:id="rId12"/>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lr>
          <a:schemeClr val="bg2"/>
        </a:buClr>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Font typeface="Arial" pitchFamily="34" charset="0"/>
        <a:buChar char="–"/>
        <a:defRPr sz="2000">
          <a:solidFill>
            <a:schemeClr val="tx1"/>
          </a:solidFill>
          <a:latin typeface="+mn-lt"/>
        </a:defRPr>
      </a:lvl2pPr>
      <a:lvl3pPr marL="1143000" indent="-228600" algn="l" rtl="0" eaLnBrk="0" fontAlgn="base" hangingPunct="0">
        <a:spcBef>
          <a:spcPct val="20000"/>
        </a:spcBef>
        <a:spcAft>
          <a:spcPct val="0"/>
        </a:spcAft>
        <a:buClr>
          <a:schemeClr val="bg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500">
          <a:solidFill>
            <a:schemeClr val="tx1"/>
          </a:solidFill>
          <a:latin typeface="+mn-lt"/>
        </a:defRPr>
      </a:lvl5pPr>
      <a:lvl6pPr marL="2514600" indent="-228600" algn="l" rtl="0" fontAlgn="base">
        <a:spcBef>
          <a:spcPct val="20000"/>
        </a:spcBef>
        <a:spcAft>
          <a:spcPct val="0"/>
        </a:spcAft>
        <a:buChar char="»"/>
        <a:defRPr sz="1500">
          <a:solidFill>
            <a:schemeClr val="tx1"/>
          </a:solidFill>
          <a:latin typeface="+mn-lt"/>
        </a:defRPr>
      </a:lvl6pPr>
      <a:lvl7pPr marL="2971800" indent="-228600" algn="l" rtl="0" fontAlgn="base">
        <a:spcBef>
          <a:spcPct val="20000"/>
        </a:spcBef>
        <a:spcAft>
          <a:spcPct val="0"/>
        </a:spcAft>
        <a:buChar char="»"/>
        <a:defRPr sz="1500">
          <a:solidFill>
            <a:schemeClr val="tx1"/>
          </a:solidFill>
          <a:latin typeface="+mn-lt"/>
        </a:defRPr>
      </a:lvl7pPr>
      <a:lvl8pPr marL="3429000" indent="-228600" algn="l" rtl="0" fontAlgn="base">
        <a:spcBef>
          <a:spcPct val="20000"/>
        </a:spcBef>
        <a:spcAft>
          <a:spcPct val="0"/>
        </a:spcAft>
        <a:buChar char="»"/>
        <a:defRPr sz="1500">
          <a:solidFill>
            <a:schemeClr val="tx1"/>
          </a:solidFill>
          <a:latin typeface="+mn-lt"/>
        </a:defRPr>
      </a:lvl8pPr>
      <a:lvl9pPr marL="3886200" indent="-228600" algn="l" rtl="0" fontAlgn="base">
        <a:spcBef>
          <a:spcPct val="20000"/>
        </a:spcBef>
        <a:spcAft>
          <a:spcPct val="0"/>
        </a:spcAft>
        <a:buChar char="»"/>
        <a:defRPr sz="1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4743" name="Rectangle 7"/>
          <p:cNvSpPr>
            <a:spLocks noChangeArrowheads="1"/>
          </p:cNvSpPr>
          <p:nvPr/>
        </p:nvSpPr>
        <p:spPr bwMode="auto">
          <a:xfrm>
            <a:off x="0" y="998538"/>
            <a:ext cx="9144000" cy="5859462"/>
          </a:xfrm>
          <a:prstGeom prst="rect">
            <a:avLst/>
          </a:prstGeom>
          <a:solidFill>
            <a:srgbClr val="5F5F5F"/>
          </a:solidFill>
          <a:ln w="9525">
            <a:solidFill>
              <a:srgbClr val="333333"/>
            </a:solidFill>
            <a:miter lim="800000"/>
            <a:headEnd/>
            <a:tailEnd/>
          </a:ln>
          <a:effectLst/>
        </p:spPr>
        <p:txBody>
          <a:bodyPr wrap="none" anchor="ctr"/>
          <a:lstStyle/>
          <a:p>
            <a:pPr>
              <a:defRPr/>
            </a:pPr>
            <a:endParaRPr lang="en-US"/>
          </a:p>
        </p:txBody>
      </p:sp>
      <p:sp>
        <p:nvSpPr>
          <p:cNvPr id="244745" name="Rectangle 9"/>
          <p:cNvSpPr>
            <a:spLocks noGrp="1" noChangeArrowheads="1"/>
          </p:cNvSpPr>
          <p:nvPr>
            <p:ph type="ftr" sz="quarter" idx="3"/>
          </p:nvPr>
        </p:nvSpPr>
        <p:spPr bwMode="auto">
          <a:xfrm>
            <a:off x="34925" y="6616700"/>
            <a:ext cx="3951288" cy="196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b="0">
                <a:solidFill>
                  <a:schemeClr val="bg1"/>
                </a:solidFill>
              </a:defRPr>
            </a:lvl1pPr>
          </a:lstStyle>
          <a:p>
            <a:pPr>
              <a:defRPr/>
            </a:pPr>
            <a:r>
              <a:rPr lang="en-US"/>
              <a:t>Confidential  |  Copyright © Larsen &amp; Toubro Infotech Ltd.</a:t>
            </a:r>
          </a:p>
        </p:txBody>
      </p:sp>
      <p:sp>
        <p:nvSpPr>
          <p:cNvPr id="244746" name="Rectangle 10"/>
          <p:cNvSpPr>
            <a:spLocks noGrp="1" noChangeArrowheads="1"/>
          </p:cNvSpPr>
          <p:nvPr>
            <p:ph type="sldNum" sz="quarter" idx="4"/>
          </p:nvPr>
        </p:nvSpPr>
        <p:spPr bwMode="auto">
          <a:xfrm>
            <a:off x="7010400" y="66516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solidFill>
                  <a:schemeClr val="bg1"/>
                </a:solidFill>
              </a:defRPr>
            </a:lvl1pPr>
          </a:lstStyle>
          <a:p>
            <a:pPr>
              <a:defRPr/>
            </a:pPr>
            <a:fld id="{4113D735-C5EC-4AB2-9324-45C2A22C4A88}" type="slidenum">
              <a:rPr lang="en-US"/>
              <a:pPr>
                <a:defRPr/>
              </a:pPr>
              <a:t>‹#›</a:t>
            </a:fld>
            <a:endParaRPr lang="en-US"/>
          </a:p>
        </p:txBody>
      </p:sp>
      <p:sp>
        <p:nvSpPr>
          <p:cNvPr id="10245" name="Rectangle 11"/>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pic>
        <p:nvPicPr>
          <p:cNvPr id="10246" name="Picture 27" descr="3dLogoH"/>
          <p:cNvPicPr>
            <a:picLocks noChangeAspect="1" noChangeArrowheads="1"/>
          </p:cNvPicPr>
          <p:nvPr/>
        </p:nvPicPr>
        <p:blipFill>
          <a:blip r:embed="rId13"/>
          <a:srcRect/>
          <a:stretch>
            <a:fillRect/>
          </a:stretch>
        </p:blipFill>
        <p:spPr bwMode="auto">
          <a:xfrm>
            <a:off x="171450" y="200025"/>
            <a:ext cx="2209800" cy="673100"/>
          </a:xfrm>
          <a:prstGeom prst="rect">
            <a:avLst/>
          </a:prstGeom>
          <a:noFill/>
          <a:ln w="9525">
            <a:noFill/>
            <a:miter lim="800000"/>
            <a:headEnd/>
            <a:tailEnd/>
          </a:ln>
        </p:spPr>
      </p:pic>
      <p:sp>
        <p:nvSpPr>
          <p:cNvPr id="10247" name="Rectangle 14"/>
          <p:cNvSpPr>
            <a:spLocks noGrp="1" noChangeArrowheads="1"/>
          </p:cNvSpPr>
          <p:nvPr>
            <p:ph type="title"/>
          </p:nvPr>
        </p:nvSpPr>
        <p:spPr bwMode="auto">
          <a:xfrm>
            <a:off x="2787650" y="142875"/>
            <a:ext cx="6356350" cy="765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 id="2147484002" r:id="rId8"/>
    <p:sldLayoutId id="2147484003" r:id="rId9"/>
    <p:sldLayoutId id="2147484004" r:id="rId10"/>
    <p:sldLayoutId id="2147484005" r:id="rId11"/>
  </p:sldLayoutIdLst>
  <p:hf hdr="0" dt="0"/>
  <p:txStyles>
    <p:titleStyle>
      <a:lvl1pPr algn="l" rtl="0" eaLnBrk="0" fontAlgn="base" hangingPunct="0">
        <a:spcBef>
          <a:spcPct val="0"/>
        </a:spcBef>
        <a:spcAft>
          <a:spcPct val="0"/>
        </a:spcAft>
        <a:defRPr sz="2400" i="1">
          <a:solidFill>
            <a:schemeClr val="tx2"/>
          </a:solidFill>
          <a:latin typeface="+mj-lt"/>
          <a:ea typeface="+mj-ea"/>
          <a:cs typeface="+mj-cs"/>
        </a:defRPr>
      </a:lvl1pPr>
      <a:lvl2pPr algn="l" rtl="0" eaLnBrk="0" fontAlgn="base" hangingPunct="0">
        <a:spcBef>
          <a:spcPct val="0"/>
        </a:spcBef>
        <a:spcAft>
          <a:spcPct val="0"/>
        </a:spcAft>
        <a:defRPr sz="2400" i="1">
          <a:solidFill>
            <a:schemeClr val="tx2"/>
          </a:solidFill>
          <a:latin typeface="Trebuchet MS" pitchFamily="34" charset="0"/>
        </a:defRPr>
      </a:lvl2pPr>
      <a:lvl3pPr algn="l" rtl="0" eaLnBrk="0" fontAlgn="base" hangingPunct="0">
        <a:spcBef>
          <a:spcPct val="0"/>
        </a:spcBef>
        <a:spcAft>
          <a:spcPct val="0"/>
        </a:spcAft>
        <a:defRPr sz="2400" i="1">
          <a:solidFill>
            <a:schemeClr val="tx2"/>
          </a:solidFill>
          <a:latin typeface="Trebuchet MS" pitchFamily="34" charset="0"/>
        </a:defRPr>
      </a:lvl3pPr>
      <a:lvl4pPr algn="l" rtl="0" eaLnBrk="0" fontAlgn="base" hangingPunct="0">
        <a:spcBef>
          <a:spcPct val="0"/>
        </a:spcBef>
        <a:spcAft>
          <a:spcPct val="0"/>
        </a:spcAft>
        <a:defRPr sz="2400" i="1">
          <a:solidFill>
            <a:schemeClr val="tx2"/>
          </a:solidFill>
          <a:latin typeface="Trebuchet MS" pitchFamily="34" charset="0"/>
        </a:defRPr>
      </a:lvl4pPr>
      <a:lvl5pPr algn="l" rtl="0" eaLnBrk="0" fontAlgn="base" hangingPunct="0">
        <a:spcBef>
          <a:spcPct val="0"/>
        </a:spcBef>
        <a:spcAft>
          <a:spcPct val="0"/>
        </a:spcAft>
        <a:defRPr sz="2400" i="1">
          <a:solidFill>
            <a:schemeClr val="tx2"/>
          </a:solidFill>
          <a:latin typeface="Trebuchet MS" pitchFamily="34" charset="0"/>
        </a:defRPr>
      </a:lvl5pPr>
      <a:lvl6pPr marL="457200" algn="l" rtl="0" fontAlgn="base">
        <a:spcBef>
          <a:spcPct val="0"/>
        </a:spcBef>
        <a:spcAft>
          <a:spcPct val="0"/>
        </a:spcAft>
        <a:defRPr sz="2400" i="1">
          <a:solidFill>
            <a:schemeClr val="tx2"/>
          </a:solidFill>
          <a:latin typeface="Trebuchet MS" pitchFamily="34" charset="0"/>
        </a:defRPr>
      </a:lvl6pPr>
      <a:lvl7pPr marL="914400" algn="l" rtl="0" fontAlgn="base">
        <a:spcBef>
          <a:spcPct val="0"/>
        </a:spcBef>
        <a:spcAft>
          <a:spcPct val="0"/>
        </a:spcAft>
        <a:defRPr sz="2400" i="1">
          <a:solidFill>
            <a:schemeClr val="tx2"/>
          </a:solidFill>
          <a:latin typeface="Trebuchet MS" pitchFamily="34" charset="0"/>
        </a:defRPr>
      </a:lvl7pPr>
      <a:lvl8pPr marL="1371600" algn="l" rtl="0" fontAlgn="base">
        <a:spcBef>
          <a:spcPct val="0"/>
        </a:spcBef>
        <a:spcAft>
          <a:spcPct val="0"/>
        </a:spcAft>
        <a:defRPr sz="2400" i="1">
          <a:solidFill>
            <a:schemeClr val="tx2"/>
          </a:solidFill>
          <a:latin typeface="Trebuchet MS" pitchFamily="34" charset="0"/>
        </a:defRPr>
      </a:lvl8pPr>
      <a:lvl9pPr marL="1828800" algn="l" rtl="0" fontAlgn="base">
        <a:spcBef>
          <a:spcPct val="0"/>
        </a:spcBef>
        <a:spcAft>
          <a:spcPct val="0"/>
        </a:spcAft>
        <a:defRPr sz="2400" i="1">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3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7763"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Rectangle 12"/>
          <p:cNvSpPr>
            <a:spLocks noGrp="1" noChangeArrowheads="1"/>
          </p:cNvSpPr>
          <p:nvPr>
            <p:ph type="body" idx="1"/>
          </p:nvPr>
        </p:nvSpPr>
        <p:spPr bwMode="auto">
          <a:xfrm>
            <a:off x="969963" y="5868988"/>
            <a:ext cx="3408362" cy="431800"/>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text styles</a:t>
            </a:r>
          </a:p>
        </p:txBody>
      </p:sp>
      <p:sp>
        <p:nvSpPr>
          <p:cNvPr id="9" name="Rectangle 15"/>
          <p:cNvSpPr>
            <a:spLocks noGrp="1" noChangeArrowheads="1"/>
          </p:cNvSpPr>
          <p:nvPr>
            <p:ph type="ftr" sz="quarter" idx="3"/>
          </p:nvPr>
        </p:nvSpPr>
        <p:spPr bwMode="auto">
          <a:xfrm>
            <a:off x="34925" y="6616700"/>
            <a:ext cx="3951288" cy="1968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900" b="0"/>
            </a:lvl1pPr>
          </a:lstStyle>
          <a:p>
            <a:pPr>
              <a:defRPr/>
            </a:pPr>
            <a:r>
              <a:rPr lang="en-US"/>
              <a:t>Confidential  |  Copyright © Larsen &amp; Toubro Infotech Ltd.</a:t>
            </a:r>
          </a:p>
        </p:txBody>
      </p:sp>
    </p:spTree>
  </p:cSld>
  <p:clrMap bg1="lt1" tx1="dk1" bg2="lt2" tx2="dk2" accent1="accent1" accent2="accent2" accent3="accent3" accent4="accent4" accent5="accent5" accent6="accent6" hlink="hlink" folHlink="folHlink"/>
  <p:sldLayoutIdLst>
    <p:sldLayoutId id="2147484006" r:id="rId1"/>
  </p:sldLayoutIdLst>
  <p:hf sldNum="0" hdr="0" dt="0"/>
  <p:txStyles>
    <p:titleStyle>
      <a:lvl1pPr algn="l" rtl="0" eaLnBrk="0" fontAlgn="base" hangingPunct="0">
        <a:spcBef>
          <a:spcPct val="0"/>
        </a:spcBef>
        <a:spcAft>
          <a:spcPct val="0"/>
        </a:spcAft>
        <a:defRPr sz="2400">
          <a:solidFill>
            <a:schemeClr val="tx2"/>
          </a:solidFill>
          <a:latin typeface="Arial" pitchFamily="34" charset="0"/>
          <a:ea typeface="+mj-ea"/>
          <a:cs typeface="+mj-cs"/>
        </a:defRPr>
      </a:lvl1pPr>
      <a:lvl2pPr algn="l" rtl="0" eaLnBrk="0" fontAlgn="base" hangingPunct="0">
        <a:spcBef>
          <a:spcPct val="0"/>
        </a:spcBef>
        <a:spcAft>
          <a:spcPct val="0"/>
        </a:spcAft>
        <a:defRPr sz="2400">
          <a:solidFill>
            <a:schemeClr val="tx2"/>
          </a:solidFill>
          <a:latin typeface="Arial" pitchFamily="34" charset="0"/>
        </a:defRPr>
      </a:lvl2pPr>
      <a:lvl3pPr algn="l" rtl="0" eaLnBrk="0" fontAlgn="base" hangingPunct="0">
        <a:spcBef>
          <a:spcPct val="0"/>
        </a:spcBef>
        <a:spcAft>
          <a:spcPct val="0"/>
        </a:spcAft>
        <a:defRPr sz="2400">
          <a:solidFill>
            <a:schemeClr val="tx2"/>
          </a:solidFill>
          <a:latin typeface="Arial" pitchFamily="34" charset="0"/>
        </a:defRPr>
      </a:lvl3pPr>
      <a:lvl4pPr algn="l" rtl="0" eaLnBrk="0" fontAlgn="base" hangingPunct="0">
        <a:spcBef>
          <a:spcPct val="0"/>
        </a:spcBef>
        <a:spcAft>
          <a:spcPct val="0"/>
        </a:spcAft>
        <a:defRPr sz="2400">
          <a:solidFill>
            <a:schemeClr val="tx2"/>
          </a:solidFill>
          <a:latin typeface="Arial" pitchFamily="34" charset="0"/>
        </a:defRPr>
      </a:lvl4pPr>
      <a:lvl5pPr algn="l" rtl="0" eaLnBrk="0" fontAlgn="base" hangingPunct="0">
        <a:spcBef>
          <a:spcPct val="0"/>
        </a:spcBef>
        <a:spcAft>
          <a:spcPct val="0"/>
        </a:spcAft>
        <a:defRPr sz="2400">
          <a:solidFill>
            <a:schemeClr val="tx2"/>
          </a:solidFill>
          <a:latin typeface="Arial" pitchFamily="34" charset="0"/>
        </a:defRPr>
      </a:lvl5pPr>
      <a:lvl6pPr marL="457200" algn="l" rtl="0" fontAlgn="base">
        <a:spcBef>
          <a:spcPct val="0"/>
        </a:spcBef>
        <a:spcAft>
          <a:spcPct val="0"/>
        </a:spcAft>
        <a:defRPr sz="2400">
          <a:solidFill>
            <a:schemeClr val="tx2"/>
          </a:solidFill>
          <a:latin typeface="Trebuchet MS" pitchFamily="34" charset="0"/>
        </a:defRPr>
      </a:lvl6pPr>
      <a:lvl7pPr marL="914400" algn="l" rtl="0" fontAlgn="base">
        <a:spcBef>
          <a:spcPct val="0"/>
        </a:spcBef>
        <a:spcAft>
          <a:spcPct val="0"/>
        </a:spcAft>
        <a:defRPr sz="2400">
          <a:solidFill>
            <a:schemeClr val="tx2"/>
          </a:solidFill>
          <a:latin typeface="Trebuchet MS" pitchFamily="34" charset="0"/>
        </a:defRPr>
      </a:lvl7pPr>
      <a:lvl8pPr marL="1371600" algn="l" rtl="0" fontAlgn="base">
        <a:spcBef>
          <a:spcPct val="0"/>
        </a:spcBef>
        <a:spcAft>
          <a:spcPct val="0"/>
        </a:spcAft>
        <a:defRPr sz="2400">
          <a:solidFill>
            <a:schemeClr val="tx2"/>
          </a:solidFill>
          <a:latin typeface="Trebuchet MS" pitchFamily="34" charset="0"/>
        </a:defRPr>
      </a:lvl8pPr>
      <a:lvl9pPr marL="1828800" algn="l" rtl="0" fontAlgn="base">
        <a:spcBef>
          <a:spcPct val="0"/>
        </a:spcBef>
        <a:spcAft>
          <a:spcPct val="0"/>
        </a:spcAft>
        <a:defRPr sz="2400">
          <a:solidFill>
            <a:schemeClr val="tx2"/>
          </a:solidFill>
          <a:latin typeface="Trebuchet MS"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13315" name="Rectangle 3"/>
          <p:cNvSpPr>
            <a:spLocks noGrp="1" noChangeArrowheads="1"/>
          </p:cNvSpPr>
          <p:nvPr>
            <p:ph type="body" idx="1"/>
          </p:nvPr>
        </p:nvSpPr>
        <p:spPr/>
        <p:txBody>
          <a:bodyPr/>
          <a:lstStyle/>
          <a:p>
            <a:pPr>
              <a:spcBef>
                <a:spcPct val="0"/>
              </a:spcBef>
            </a:pPr>
            <a:r>
              <a:rPr lang="en-US" dirty="0" smtClean="0">
                <a:latin typeface="Trebuchet MS" pitchFamily="34" charset="0"/>
              </a:rPr>
              <a:t>11 February 2009</a:t>
            </a:r>
          </a:p>
        </p:txBody>
      </p:sp>
      <p:sp>
        <p:nvSpPr>
          <p:cNvPr id="13316" name="Text Box 5"/>
          <p:cNvSpPr txBox="1">
            <a:spLocks noChangeArrowheads="1"/>
          </p:cNvSpPr>
          <p:nvPr/>
        </p:nvSpPr>
        <p:spPr bwMode="auto">
          <a:xfrm>
            <a:off x="4394200" y="3568700"/>
            <a:ext cx="3363421" cy="830997"/>
          </a:xfrm>
          <a:prstGeom prst="rect">
            <a:avLst/>
          </a:prstGeom>
          <a:noFill/>
          <a:ln w="9525">
            <a:noFill/>
            <a:miter lim="800000"/>
            <a:headEnd/>
            <a:tailEnd/>
          </a:ln>
        </p:spPr>
        <p:txBody>
          <a:bodyPr wrap="none">
            <a:spAutoFit/>
          </a:bodyPr>
          <a:lstStyle/>
          <a:p>
            <a:r>
              <a:rPr lang="en-US" sz="2400" b="0" dirty="0" smtClean="0"/>
              <a:t>Business Explorer </a:t>
            </a:r>
            <a:r>
              <a:rPr lang="en-US" sz="2400" b="0" dirty="0" smtClean="0"/>
              <a:t>Suite</a:t>
            </a:r>
          </a:p>
          <a:p>
            <a:r>
              <a:rPr lang="en-US" sz="2400" b="0" dirty="0" smtClean="0"/>
              <a:t>Rule Group</a:t>
            </a:r>
            <a:endParaRPr lang="en-US" sz="2400" b="0" dirty="0"/>
          </a:p>
        </p:txBody>
      </p:sp>
      <p:sp>
        <p:nvSpPr>
          <p:cNvPr id="13317" name="Text Box 6"/>
          <p:cNvSpPr txBox="1">
            <a:spLocks noChangeArrowheads="1"/>
          </p:cNvSpPr>
          <p:nvPr/>
        </p:nvSpPr>
        <p:spPr bwMode="auto">
          <a:xfrm>
            <a:off x="4378325" y="4430462"/>
            <a:ext cx="3958071" cy="400110"/>
          </a:xfrm>
          <a:prstGeom prst="rect">
            <a:avLst/>
          </a:prstGeom>
          <a:noFill/>
          <a:ln w="9525">
            <a:noFill/>
            <a:miter lim="800000"/>
            <a:headEnd/>
            <a:tailEnd/>
          </a:ln>
        </p:spPr>
        <p:txBody>
          <a:bodyPr wrap="none">
            <a:spAutoFit/>
          </a:bodyPr>
          <a:lstStyle/>
          <a:p>
            <a:r>
              <a:rPr lang="en-US" b="0" dirty="0"/>
              <a:t>Presentation to </a:t>
            </a:r>
            <a:r>
              <a:rPr lang="en-US" b="0" dirty="0" smtClean="0"/>
              <a:t>Pratt &amp; Whitney</a:t>
            </a:r>
            <a:endParaRPr lang="en-US"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10</a:t>
            </a:fld>
            <a:endParaRPr lang="en-US" smtClean="0"/>
          </a:p>
        </p:txBody>
      </p:sp>
      <p:pic>
        <p:nvPicPr>
          <p:cNvPr id="108545" name="Picture 1"/>
          <p:cNvPicPr>
            <a:picLocks noChangeAspect="1" noChangeArrowheads="1"/>
          </p:cNvPicPr>
          <p:nvPr/>
        </p:nvPicPr>
        <p:blipFill>
          <a:blip r:embed="rId2"/>
          <a:srcRect/>
          <a:stretch>
            <a:fillRect/>
          </a:stretch>
        </p:blipFill>
        <p:spPr bwMode="auto">
          <a:xfrm>
            <a:off x="914400" y="1595935"/>
            <a:ext cx="6851175" cy="44577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11</a:t>
            </a:fld>
            <a:endParaRPr lang="en-US" smtClean="0"/>
          </a:p>
        </p:txBody>
      </p:sp>
      <p:sp>
        <p:nvSpPr>
          <p:cNvPr id="20484" name="Rectangle 2"/>
          <p:cNvSpPr>
            <a:spLocks noGrp="1" noChangeArrowheads="1"/>
          </p:cNvSpPr>
          <p:nvPr>
            <p:ph type="title"/>
          </p:nvPr>
        </p:nvSpPr>
        <p:spPr/>
        <p:txBody>
          <a:bodyPr/>
          <a:lstStyle/>
          <a:p>
            <a:r>
              <a:rPr lang="en-US" dirty="0" smtClean="0"/>
              <a:t>Map Source Field</a:t>
            </a:r>
          </a:p>
        </p:txBody>
      </p:sp>
      <p:pic>
        <p:nvPicPr>
          <p:cNvPr id="107521" name="Picture 1"/>
          <p:cNvPicPr>
            <a:picLocks noChangeAspect="1" noChangeArrowheads="1"/>
          </p:cNvPicPr>
          <p:nvPr/>
        </p:nvPicPr>
        <p:blipFill>
          <a:blip r:embed="rId2"/>
          <a:srcRect/>
          <a:stretch>
            <a:fillRect/>
          </a:stretch>
        </p:blipFill>
        <p:spPr bwMode="auto">
          <a:xfrm>
            <a:off x="586853" y="1187356"/>
            <a:ext cx="7519917" cy="4476466"/>
          </a:xfrm>
          <a:prstGeom prst="rect">
            <a:avLst/>
          </a:prstGeom>
          <a:noFill/>
          <a:ln w="9525">
            <a:noFill/>
            <a:miter lim="800000"/>
            <a:headEnd/>
            <a:tailEnd/>
          </a:ln>
          <a:effectLst/>
        </p:spPr>
      </p:pic>
      <p:sp>
        <p:nvSpPr>
          <p:cNvPr id="7" name="Rectangle 6"/>
          <p:cNvSpPr/>
          <p:nvPr/>
        </p:nvSpPr>
        <p:spPr>
          <a:xfrm>
            <a:off x="389444" y="5903893"/>
            <a:ext cx="7812862" cy="338554"/>
          </a:xfrm>
          <a:prstGeom prst="rect">
            <a:avLst/>
          </a:prstGeom>
          <a:solidFill>
            <a:srgbClr val="FFC000"/>
          </a:soli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gn="ctr"/>
            <a:r>
              <a:rPr lang="en-US" sz="1600" dirty="0" smtClean="0"/>
              <a:t>Map </a:t>
            </a:r>
            <a:r>
              <a:rPr lang="en-US" sz="1600" dirty="0" smtClean="0"/>
              <a:t>source field representing the actual amount to the </a:t>
            </a:r>
            <a:r>
              <a:rPr lang="en-US" sz="1600" dirty="0" err="1" smtClean="0"/>
              <a:t>KeyFigure</a:t>
            </a:r>
            <a:r>
              <a:rPr lang="en-US" sz="1600" dirty="0" smtClean="0"/>
              <a:t> in </a:t>
            </a:r>
            <a:r>
              <a:rPr lang="en-US" sz="1600" dirty="0" err="1" smtClean="0"/>
              <a:t>InfoCube</a:t>
            </a:r>
            <a:r>
              <a:rPr lang="en-US" sz="1600" dirty="0" smtClean="0"/>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12</a:t>
            </a:fld>
            <a:endParaRPr lang="en-US" smtClean="0"/>
          </a:p>
        </p:txBody>
      </p:sp>
      <p:sp>
        <p:nvSpPr>
          <p:cNvPr id="20484" name="Rectangle 2"/>
          <p:cNvSpPr>
            <a:spLocks noGrp="1" noChangeArrowheads="1"/>
          </p:cNvSpPr>
          <p:nvPr>
            <p:ph type="title"/>
          </p:nvPr>
        </p:nvSpPr>
        <p:spPr/>
        <p:txBody>
          <a:bodyPr/>
          <a:lstStyle/>
          <a:p>
            <a:r>
              <a:rPr lang="en-US" dirty="0" smtClean="0"/>
              <a:t>Navigation Between Rule Group</a:t>
            </a:r>
          </a:p>
        </p:txBody>
      </p:sp>
      <p:sp>
        <p:nvSpPr>
          <p:cNvPr id="7" name="Rectangle 6"/>
          <p:cNvSpPr/>
          <p:nvPr/>
        </p:nvSpPr>
        <p:spPr>
          <a:xfrm>
            <a:off x="696030" y="2149377"/>
            <a:ext cx="2852381" cy="2308324"/>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gn="ctr">
              <a:lnSpc>
                <a:spcPct val="150000"/>
              </a:lnSpc>
            </a:pPr>
            <a:r>
              <a:rPr lang="en-US" sz="1600" b="0" dirty="0" smtClean="0"/>
              <a:t/>
            </a:r>
            <a:br>
              <a:rPr lang="en-US" sz="1600" b="0" dirty="0" smtClean="0"/>
            </a:br>
            <a:r>
              <a:rPr lang="en-US" sz="1600" b="0" dirty="0" smtClean="0"/>
              <a:t/>
            </a:r>
            <a:br>
              <a:rPr lang="en-US" sz="1600" b="0" dirty="0" smtClean="0"/>
            </a:br>
            <a:r>
              <a:rPr lang="en-US" sz="1600" b="0" dirty="0" smtClean="0"/>
              <a:t>By </a:t>
            </a:r>
            <a:r>
              <a:rPr lang="en-US" sz="1600" b="0" dirty="0" smtClean="0"/>
              <a:t>clicking pull down in the Rule Group box you can any time navigate between the two rule groups </a:t>
            </a:r>
          </a:p>
        </p:txBody>
      </p:sp>
      <p:pic>
        <p:nvPicPr>
          <p:cNvPr id="106497" name="Picture 1"/>
          <p:cNvPicPr>
            <a:picLocks noChangeAspect="1" noChangeArrowheads="1"/>
          </p:cNvPicPr>
          <p:nvPr/>
        </p:nvPicPr>
        <p:blipFill>
          <a:blip r:embed="rId2"/>
          <a:srcRect/>
          <a:stretch>
            <a:fillRect/>
          </a:stretch>
        </p:blipFill>
        <p:spPr bwMode="auto">
          <a:xfrm>
            <a:off x="4019633" y="2292823"/>
            <a:ext cx="3650413" cy="1883391"/>
          </a:xfrm>
          <a:prstGeom prst="rect">
            <a:avLst/>
          </a:prstGeom>
          <a:noFill/>
          <a:ln w="9525">
            <a:noFill/>
            <a:miter lim="800000"/>
            <a:headEnd/>
            <a:tailEnd/>
          </a:ln>
          <a:effectLst/>
        </p:spPr>
      </p:pic>
      <p:sp>
        <p:nvSpPr>
          <p:cNvPr id="6" name="Rectangle 5"/>
          <p:cNvSpPr/>
          <p:nvPr/>
        </p:nvSpPr>
        <p:spPr>
          <a:xfrm>
            <a:off x="818860" y="2266089"/>
            <a:ext cx="2442949" cy="584775"/>
          </a:xfrm>
          <a:prstGeom prst="rect">
            <a:avLst/>
          </a:prstGeom>
          <a:solidFill>
            <a:srgbClr val="FFC000"/>
          </a:soli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gn="ctr"/>
            <a:r>
              <a:rPr lang="en-US" sz="1600" dirty="0" smtClean="0"/>
              <a:t>Save </a:t>
            </a:r>
            <a:r>
              <a:rPr lang="en-US" sz="1600" dirty="0" smtClean="0"/>
              <a:t>and activate the </a:t>
            </a:r>
            <a:endParaRPr lang="en-US" sz="1600" dirty="0" smtClean="0"/>
          </a:p>
          <a:p>
            <a:pPr algn="ctr"/>
            <a:r>
              <a:rPr lang="en-US" sz="1600" dirty="0" smtClean="0"/>
              <a:t>transformation </a:t>
            </a:r>
            <a:endParaRPr lang="en-US" sz="16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13</a:t>
            </a:fld>
            <a:endParaRPr lang="en-US" smtClean="0"/>
          </a:p>
        </p:txBody>
      </p:sp>
      <p:sp>
        <p:nvSpPr>
          <p:cNvPr id="20484" name="Rectangle 2"/>
          <p:cNvSpPr>
            <a:spLocks noGrp="1" noChangeArrowheads="1"/>
          </p:cNvSpPr>
          <p:nvPr>
            <p:ph type="title"/>
          </p:nvPr>
        </p:nvSpPr>
        <p:spPr/>
        <p:txBody>
          <a:bodyPr/>
          <a:lstStyle/>
          <a:p>
            <a:r>
              <a:rPr lang="en-US" dirty="0" smtClean="0"/>
              <a:t>DTP and Source Data</a:t>
            </a:r>
          </a:p>
        </p:txBody>
      </p:sp>
      <p:sp>
        <p:nvSpPr>
          <p:cNvPr id="6" name="Rectangle 5"/>
          <p:cNvSpPr/>
          <p:nvPr/>
        </p:nvSpPr>
        <p:spPr>
          <a:xfrm>
            <a:off x="667972" y="1161873"/>
            <a:ext cx="3180697" cy="338554"/>
          </a:xfrm>
          <a:prstGeom prst="rect">
            <a:avLst/>
          </a:prstGeom>
          <a:solidFill>
            <a:srgbClr val="FFC000"/>
          </a:soli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gn="ctr"/>
            <a:r>
              <a:rPr lang="en-US" sz="1600" dirty="0" smtClean="0"/>
              <a:t>Load </a:t>
            </a:r>
            <a:r>
              <a:rPr lang="en-US" sz="1600" dirty="0" smtClean="0"/>
              <a:t>the data to the </a:t>
            </a:r>
            <a:r>
              <a:rPr lang="en-US" sz="1600" dirty="0" err="1" smtClean="0"/>
              <a:t>InfoCube</a:t>
            </a:r>
            <a:r>
              <a:rPr lang="en-US" sz="1600" dirty="0" smtClean="0"/>
              <a:t> </a:t>
            </a:r>
            <a:endParaRPr lang="en-US" sz="1600" dirty="0" smtClean="0"/>
          </a:p>
        </p:txBody>
      </p:sp>
      <p:sp>
        <p:nvSpPr>
          <p:cNvPr id="7" name="Rectangle 6"/>
          <p:cNvSpPr/>
          <p:nvPr/>
        </p:nvSpPr>
        <p:spPr>
          <a:xfrm>
            <a:off x="607325" y="3658141"/>
            <a:ext cx="3541594" cy="785793"/>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nSpc>
                <a:spcPct val="150000"/>
              </a:lnSpc>
            </a:pPr>
            <a:r>
              <a:rPr lang="en-US" sz="1600" b="0" dirty="0" smtClean="0"/>
              <a:t>Figure </a:t>
            </a:r>
            <a:r>
              <a:rPr lang="en-US" sz="1600" b="0" dirty="0" smtClean="0"/>
              <a:t>below shows the data in PSA </a:t>
            </a:r>
            <a:r>
              <a:rPr lang="en-US" sz="1600" b="0" dirty="0" smtClean="0"/>
              <a:t>(</a:t>
            </a:r>
            <a:r>
              <a:rPr lang="en-US" sz="1600" b="0" dirty="0" smtClean="0"/>
              <a:t>resembling the source data) </a:t>
            </a:r>
          </a:p>
        </p:txBody>
      </p:sp>
      <p:pic>
        <p:nvPicPr>
          <p:cNvPr id="105473" name="Picture 1"/>
          <p:cNvPicPr>
            <a:picLocks noChangeAspect="1" noChangeArrowheads="1"/>
          </p:cNvPicPr>
          <p:nvPr/>
        </p:nvPicPr>
        <p:blipFill>
          <a:blip r:embed="rId2"/>
          <a:srcRect/>
          <a:stretch>
            <a:fillRect/>
          </a:stretch>
        </p:blipFill>
        <p:spPr bwMode="auto">
          <a:xfrm>
            <a:off x="562970" y="4572001"/>
            <a:ext cx="7772400" cy="1902011"/>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570861" y="1678675"/>
            <a:ext cx="8029575" cy="16880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14</a:t>
            </a:fld>
            <a:endParaRPr lang="en-US" smtClean="0"/>
          </a:p>
        </p:txBody>
      </p:sp>
      <p:sp>
        <p:nvSpPr>
          <p:cNvPr id="20484" name="Rectangle 2"/>
          <p:cNvSpPr>
            <a:spLocks noGrp="1" noChangeArrowheads="1"/>
          </p:cNvSpPr>
          <p:nvPr>
            <p:ph type="title"/>
          </p:nvPr>
        </p:nvSpPr>
        <p:spPr/>
        <p:txBody>
          <a:bodyPr/>
          <a:lstStyle/>
          <a:p>
            <a:r>
              <a:rPr lang="en-US" dirty="0" smtClean="0"/>
              <a:t>    Result</a:t>
            </a:r>
          </a:p>
        </p:txBody>
      </p:sp>
      <p:pic>
        <p:nvPicPr>
          <p:cNvPr id="6" name="Picture 2"/>
          <p:cNvPicPr>
            <a:picLocks noChangeAspect="1" noChangeArrowheads="1"/>
          </p:cNvPicPr>
          <p:nvPr/>
        </p:nvPicPr>
        <p:blipFill>
          <a:blip r:embed="rId2"/>
          <a:srcRect/>
          <a:stretch>
            <a:fillRect/>
          </a:stretch>
        </p:blipFill>
        <p:spPr bwMode="auto">
          <a:xfrm>
            <a:off x="518614" y="1774209"/>
            <a:ext cx="7383439" cy="3698970"/>
          </a:xfrm>
          <a:prstGeom prst="rect">
            <a:avLst/>
          </a:prstGeom>
          <a:noFill/>
          <a:ln w="9525">
            <a:noFill/>
            <a:miter lim="800000"/>
            <a:headEnd/>
            <a:tailEnd/>
          </a:ln>
          <a:effectLst/>
        </p:spPr>
      </p:pic>
      <p:sp>
        <p:nvSpPr>
          <p:cNvPr id="7" name="Rectangle 6"/>
          <p:cNvSpPr/>
          <p:nvPr/>
        </p:nvSpPr>
        <p:spPr>
          <a:xfrm>
            <a:off x="504967" y="1211436"/>
            <a:ext cx="7014949" cy="338554"/>
          </a:xfrm>
          <a:prstGeom prst="rect">
            <a:avLst/>
          </a:prstGeom>
          <a:solidFill>
            <a:srgbClr val="FFC000"/>
          </a:soli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r>
              <a:rPr lang="en-US" sz="1600" dirty="0" smtClean="0"/>
              <a:t>Finally </a:t>
            </a:r>
            <a:r>
              <a:rPr lang="en-US" sz="1600" dirty="0" smtClean="0"/>
              <a:t>figure below shows the content of the </a:t>
            </a:r>
            <a:r>
              <a:rPr lang="en-US" sz="1600" dirty="0" err="1" smtClean="0"/>
              <a:t>InfoCube</a:t>
            </a:r>
            <a:r>
              <a:rPr lang="en-US" sz="1600" dirty="0" smtClean="0"/>
              <a:t> after data load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3"/>
          <p:cNvSpPr>
            <a:spLocks noGrp="1"/>
          </p:cNvSpPr>
          <p:nvPr>
            <p:ph type="ftr" sz="quarter" idx="10"/>
          </p:nvPr>
        </p:nvSpPr>
        <p:spPr>
          <a:noFill/>
        </p:spPr>
        <p:txBody>
          <a:bodyPr/>
          <a:lstStyle/>
          <a:p>
            <a:r>
              <a:rPr lang="en-US" smtClean="0"/>
              <a:t>Confidential  |  Copyright © Larsen &amp; Toubro Infotech Ltd.</a:t>
            </a:r>
          </a:p>
        </p:txBody>
      </p:sp>
      <p:grpSp>
        <p:nvGrpSpPr>
          <p:cNvPr id="27651" name="Group 8"/>
          <p:cNvGrpSpPr>
            <a:grpSpLocks/>
          </p:cNvGrpSpPr>
          <p:nvPr/>
        </p:nvGrpSpPr>
        <p:grpSpPr bwMode="auto">
          <a:xfrm>
            <a:off x="2717800" y="2038350"/>
            <a:ext cx="3808413" cy="3179763"/>
            <a:chOff x="1575" y="1092"/>
            <a:chExt cx="2802" cy="2340"/>
          </a:xfrm>
        </p:grpSpPr>
        <p:grpSp>
          <p:nvGrpSpPr>
            <p:cNvPr id="27653" name="Group 4"/>
            <p:cNvGrpSpPr>
              <a:grpSpLocks/>
            </p:cNvGrpSpPr>
            <p:nvPr/>
          </p:nvGrpSpPr>
          <p:grpSpPr bwMode="auto">
            <a:xfrm>
              <a:off x="1678" y="1092"/>
              <a:ext cx="2595" cy="1908"/>
              <a:chOff x="2258" y="1261"/>
              <a:chExt cx="1911" cy="1405"/>
            </a:xfrm>
          </p:grpSpPr>
          <p:pic>
            <p:nvPicPr>
              <p:cNvPr id="27655" name="Picture 5" descr="3dLogoH"/>
              <p:cNvPicPr>
                <a:picLocks noChangeAspect="1" noChangeArrowheads="1"/>
              </p:cNvPicPr>
              <p:nvPr/>
            </p:nvPicPr>
            <p:blipFill>
              <a:blip r:embed="rId3"/>
              <a:srcRect l="29080"/>
              <a:stretch>
                <a:fillRect/>
              </a:stretch>
            </p:blipFill>
            <p:spPr bwMode="auto">
              <a:xfrm>
                <a:off x="2258" y="1845"/>
                <a:ext cx="1911" cy="821"/>
              </a:xfrm>
              <a:prstGeom prst="rect">
                <a:avLst/>
              </a:prstGeom>
              <a:noFill/>
              <a:ln w="9525">
                <a:noFill/>
                <a:miter lim="800000"/>
                <a:headEnd/>
                <a:tailEnd/>
              </a:ln>
            </p:spPr>
          </p:pic>
          <p:pic>
            <p:nvPicPr>
              <p:cNvPr id="27656" name="Picture 6" descr="3dLogoH"/>
              <p:cNvPicPr>
                <a:picLocks noChangeAspect="1" noChangeArrowheads="1"/>
              </p:cNvPicPr>
              <p:nvPr/>
            </p:nvPicPr>
            <p:blipFill>
              <a:blip r:embed="rId4"/>
              <a:srcRect r="70135"/>
              <a:stretch>
                <a:fillRect/>
              </a:stretch>
            </p:blipFill>
            <p:spPr bwMode="auto">
              <a:xfrm>
                <a:off x="2811" y="1261"/>
                <a:ext cx="805" cy="821"/>
              </a:xfrm>
              <a:prstGeom prst="rect">
                <a:avLst/>
              </a:prstGeom>
              <a:noFill/>
              <a:ln w="9525">
                <a:noFill/>
                <a:miter lim="800000"/>
                <a:headEnd/>
                <a:tailEnd/>
              </a:ln>
            </p:spPr>
          </p:pic>
        </p:grpSp>
        <p:sp>
          <p:nvSpPr>
            <p:cNvPr id="27654" name="Text Box 7"/>
            <p:cNvSpPr txBox="1">
              <a:spLocks noChangeArrowheads="1"/>
            </p:cNvSpPr>
            <p:nvPr/>
          </p:nvSpPr>
          <p:spPr bwMode="auto">
            <a:xfrm>
              <a:off x="1575" y="2820"/>
              <a:ext cx="2802" cy="612"/>
            </a:xfrm>
            <a:prstGeom prst="rect">
              <a:avLst/>
            </a:prstGeom>
            <a:noFill/>
            <a:ln w="9525">
              <a:noFill/>
              <a:miter lim="800000"/>
              <a:headEnd/>
              <a:tailEnd/>
            </a:ln>
          </p:spPr>
          <p:txBody>
            <a:bodyPr>
              <a:spAutoFit/>
            </a:bodyPr>
            <a:lstStyle/>
            <a:p>
              <a:pPr algn="ctr"/>
              <a:r>
                <a:rPr lang="en-US" sz="2400" b="0" i="1"/>
                <a:t>Our Business Knowledge, </a:t>
              </a:r>
            </a:p>
            <a:p>
              <a:pPr algn="ctr"/>
              <a:r>
                <a:rPr lang="en-US" sz="2400" b="0" i="1"/>
                <a:t>Your Winning Edge.</a:t>
              </a:r>
            </a:p>
          </p:txBody>
        </p:sp>
      </p:grpSp>
      <p:sp>
        <p:nvSpPr>
          <p:cNvPr id="27652" name="Text Box 9"/>
          <p:cNvSpPr txBox="1">
            <a:spLocks noChangeArrowheads="1"/>
          </p:cNvSpPr>
          <p:nvPr/>
        </p:nvSpPr>
        <p:spPr bwMode="auto">
          <a:xfrm>
            <a:off x="2041525" y="1081088"/>
            <a:ext cx="5281613" cy="457200"/>
          </a:xfrm>
          <a:prstGeom prst="rect">
            <a:avLst/>
          </a:prstGeom>
          <a:noFill/>
          <a:ln w="9525">
            <a:noFill/>
            <a:miter lim="800000"/>
            <a:headEnd/>
            <a:tailEnd/>
          </a:ln>
        </p:spPr>
        <p:txBody>
          <a:bodyPr>
            <a:spAutoFit/>
          </a:bodyPr>
          <a:lstStyle/>
          <a:p>
            <a:pPr algn="ctr"/>
            <a:r>
              <a:rPr lang="en-US" sz="2400" b="0"/>
              <a:t>Thank you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2</a:t>
            </a:fld>
            <a:endParaRPr lang="en-US" smtClean="0"/>
          </a:p>
        </p:txBody>
      </p:sp>
      <p:sp>
        <p:nvSpPr>
          <p:cNvPr id="20484" name="Rectangle 2"/>
          <p:cNvSpPr>
            <a:spLocks noGrp="1" noChangeArrowheads="1"/>
          </p:cNvSpPr>
          <p:nvPr>
            <p:ph type="title"/>
          </p:nvPr>
        </p:nvSpPr>
        <p:spPr/>
        <p:txBody>
          <a:bodyPr/>
          <a:lstStyle/>
          <a:p>
            <a:r>
              <a:rPr lang="en-US" dirty="0" smtClean="0"/>
              <a:t>Business Scenario</a:t>
            </a:r>
          </a:p>
        </p:txBody>
      </p:sp>
      <p:sp>
        <p:nvSpPr>
          <p:cNvPr id="6" name="Rectangle 5"/>
          <p:cNvSpPr/>
          <p:nvPr/>
        </p:nvSpPr>
        <p:spPr>
          <a:xfrm>
            <a:off x="204717" y="1288155"/>
            <a:ext cx="8679976" cy="1247457"/>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marL="177800" indent="-177800">
              <a:lnSpc>
                <a:spcPct val="120000"/>
              </a:lnSpc>
              <a:buFont typeface="Wingdings" pitchFamily="2" charset="2"/>
              <a:buChar char="w"/>
            </a:pPr>
            <a:r>
              <a:rPr lang="en-US" sz="1600" b="0" dirty="0" err="1" smtClean="0"/>
              <a:t>DataModel</a:t>
            </a:r>
            <a:r>
              <a:rPr lang="en-US" sz="1600" b="0" dirty="0" smtClean="0"/>
              <a:t> in the source system is a </a:t>
            </a:r>
            <a:r>
              <a:rPr lang="en-US" sz="1600" b="0" dirty="0" err="1" smtClean="0"/>
              <a:t>KeyFigure</a:t>
            </a:r>
            <a:r>
              <a:rPr lang="en-US" sz="1600" b="0" dirty="0" smtClean="0"/>
              <a:t> Model where each KPI is represented as a separate </a:t>
            </a:r>
            <a:r>
              <a:rPr lang="en-US" sz="1600" b="0" dirty="0" smtClean="0"/>
              <a:t>field</a:t>
            </a:r>
            <a:br>
              <a:rPr lang="en-US" sz="1600" b="0" dirty="0" smtClean="0"/>
            </a:br>
            <a:endParaRPr lang="en-US" sz="1600" b="0" dirty="0" smtClean="0"/>
          </a:p>
          <a:p>
            <a:pPr>
              <a:lnSpc>
                <a:spcPct val="120000"/>
              </a:lnSpc>
              <a:buFont typeface="Wingdings" pitchFamily="2" charset="2"/>
              <a:buChar char="w"/>
            </a:pPr>
            <a:r>
              <a:rPr lang="en-US" sz="1600" b="0" dirty="0" smtClean="0"/>
              <a:t> In </a:t>
            </a:r>
            <a:r>
              <a:rPr lang="en-US" sz="1600" b="0" dirty="0" smtClean="0"/>
              <a:t>Business Warehouse you decide to model the same data using the Account Model. </a:t>
            </a:r>
          </a:p>
        </p:txBody>
      </p:sp>
      <p:graphicFrame>
        <p:nvGraphicFramePr>
          <p:cNvPr id="8" name="Table 7"/>
          <p:cNvGraphicFramePr>
            <a:graphicFrameLocks noGrp="1"/>
          </p:cNvGraphicFramePr>
          <p:nvPr/>
        </p:nvGraphicFramePr>
        <p:xfrm>
          <a:off x="573208" y="3275459"/>
          <a:ext cx="7738278" cy="2183644"/>
        </p:xfrm>
        <a:graphic>
          <a:graphicData uri="http://schemas.openxmlformats.org/drawingml/2006/table">
            <a:tbl>
              <a:tblPr/>
              <a:tblGrid>
                <a:gridCol w="1279890"/>
                <a:gridCol w="976757"/>
                <a:gridCol w="1503029"/>
                <a:gridCol w="1263048"/>
                <a:gridCol w="808351"/>
                <a:gridCol w="1098852"/>
                <a:gridCol w="808351"/>
              </a:tblGrid>
              <a:tr h="472894">
                <a:tc>
                  <a:txBody>
                    <a:bodyPr/>
                    <a:lstStyle/>
                    <a:p>
                      <a:pPr algn="ctr" fontAlgn="b"/>
                      <a:r>
                        <a:rPr lang="en-US" sz="1400" b="1" i="0" u="none" strike="noStrike" dirty="0">
                          <a:solidFill>
                            <a:srgbClr val="000000"/>
                          </a:solidFill>
                          <a:latin typeface="+mn-lt"/>
                        </a:rPr>
                        <a:t>Company Code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1" i="0" u="none" strike="noStrike" dirty="0">
                          <a:solidFill>
                            <a:srgbClr val="000000"/>
                          </a:solidFill>
                          <a:latin typeface="+mn-lt"/>
                        </a:rPr>
                        <a:t>Account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1" i="0" u="none" strike="noStrike" dirty="0">
                          <a:solidFill>
                            <a:srgbClr val="000000"/>
                          </a:solidFill>
                          <a:latin typeface="+mn-lt"/>
                        </a:rPr>
                        <a:t>Fiscal Period/Year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1" i="0" u="none" strike="noStrike" dirty="0">
                          <a:solidFill>
                            <a:srgbClr val="000000"/>
                          </a:solidFill>
                          <a:latin typeface="+mn-lt"/>
                        </a:rPr>
                        <a:t>Actual Amount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1" i="0" u="none" strike="noStrike" dirty="0">
                          <a:solidFill>
                            <a:srgbClr val="000000"/>
                          </a:solidFill>
                          <a:latin typeface="+mn-lt"/>
                        </a:rPr>
                        <a:t>Currency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1" i="0" u="none" strike="noStrike" dirty="0">
                          <a:solidFill>
                            <a:srgbClr val="000000"/>
                          </a:solidFill>
                          <a:latin typeface="+mn-lt"/>
                        </a:rPr>
                        <a:t>Plan Amount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1" i="0" u="none" strike="noStrike" dirty="0">
                          <a:solidFill>
                            <a:srgbClr val="000000"/>
                          </a:solidFill>
                          <a:latin typeface="+mn-lt"/>
                        </a:rPr>
                        <a:t>Currency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570250">
                <a:tc>
                  <a:txBody>
                    <a:bodyPr/>
                    <a:lstStyle/>
                    <a:p>
                      <a:pPr algn="ctr" fontAlgn="b"/>
                      <a:r>
                        <a:rPr lang="en-US" sz="1400" b="1" i="0" u="none" strike="noStrike" dirty="0">
                          <a:solidFill>
                            <a:srgbClr val="000000"/>
                          </a:solidFill>
                          <a:latin typeface="+mn-lt"/>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50101801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Jan-08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a:solidFill>
                            <a:srgbClr val="000000"/>
                          </a:solidFill>
                          <a:latin typeface="+mn-lt"/>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a:solidFill>
                            <a:srgbClr val="000000"/>
                          </a:solidFill>
                          <a:latin typeface="+mn-lt"/>
                        </a:rPr>
                        <a:t>USD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USD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570250">
                <a:tc>
                  <a:txBody>
                    <a:bodyPr/>
                    <a:lstStyle/>
                    <a:p>
                      <a:pPr algn="ctr" fontAlgn="b"/>
                      <a:r>
                        <a:rPr lang="en-US" sz="1400" b="1" i="0" u="none" strike="noStrike">
                          <a:solidFill>
                            <a:srgbClr val="000000"/>
                          </a:solidFill>
                          <a:latin typeface="+mn-lt"/>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50101801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Feb-08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USD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USD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570250">
                <a:tc>
                  <a:txBody>
                    <a:bodyPr/>
                    <a:lstStyle/>
                    <a:p>
                      <a:pPr algn="ctr" fontAlgn="b"/>
                      <a:r>
                        <a:rPr lang="en-US" sz="1400" b="1" i="0" u="none" strike="noStrike">
                          <a:solidFill>
                            <a:srgbClr val="000000"/>
                          </a:solidFill>
                          <a:latin typeface="+mn-lt"/>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a:solidFill>
                            <a:srgbClr val="000000"/>
                          </a:solidFill>
                          <a:latin typeface="+mn-lt"/>
                        </a:rPr>
                        <a:t>50101801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a:solidFill>
                            <a:srgbClr val="000000"/>
                          </a:solidFill>
                          <a:latin typeface="+mn-lt"/>
                        </a:rPr>
                        <a:t>Mar-08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a:solidFill>
                            <a:srgbClr val="000000"/>
                          </a:solidFill>
                          <a:latin typeface="+mn-lt"/>
                        </a:rPr>
                        <a:t>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USD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400" b="1" i="0" u="none" strike="noStrike" dirty="0">
                          <a:solidFill>
                            <a:srgbClr val="000000"/>
                          </a:solidFill>
                          <a:latin typeface="+mn-lt"/>
                        </a:rPr>
                        <a:t>USD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7" name="Rectangle 6"/>
          <p:cNvSpPr/>
          <p:nvPr/>
        </p:nvSpPr>
        <p:spPr>
          <a:xfrm>
            <a:off x="218365" y="2693878"/>
            <a:ext cx="8679976" cy="338554"/>
          </a:xfrm>
          <a:prstGeom prst="rect">
            <a:avLst/>
          </a:prstGeom>
          <a:solidFill>
            <a:srgbClr val="EAEAEA"/>
          </a:solidFill>
          <a:ln w="6350" cap="flat" cmpd="dbl" algn="ctr">
            <a:solidFill>
              <a:srgbClr val="996633"/>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r>
              <a:rPr lang="en-US" sz="1600" dirty="0" smtClean="0"/>
              <a:t>Records </a:t>
            </a:r>
            <a:r>
              <a:rPr lang="en-US" sz="1600" dirty="0" smtClean="0"/>
              <a:t>in source system: Actual and Plan Amount are represented as separate </a:t>
            </a:r>
            <a:r>
              <a:rPr lang="en-US" sz="1600" dirty="0" smtClean="0"/>
              <a:t>fields </a:t>
            </a:r>
            <a:endParaRPr lang="en-US" sz="16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3</a:t>
            </a:fld>
            <a:endParaRPr lang="en-US" smtClean="0"/>
          </a:p>
        </p:txBody>
      </p:sp>
      <p:sp>
        <p:nvSpPr>
          <p:cNvPr id="20484" name="Rectangle 2"/>
          <p:cNvSpPr>
            <a:spLocks noGrp="1" noChangeArrowheads="1"/>
          </p:cNvSpPr>
          <p:nvPr>
            <p:ph type="title"/>
          </p:nvPr>
        </p:nvSpPr>
        <p:spPr/>
        <p:txBody>
          <a:bodyPr/>
          <a:lstStyle/>
          <a:p>
            <a:r>
              <a:rPr lang="en-US" dirty="0" smtClean="0"/>
              <a:t>Business Scenario</a:t>
            </a:r>
          </a:p>
        </p:txBody>
      </p:sp>
      <p:sp>
        <p:nvSpPr>
          <p:cNvPr id="7" name="Rectangle 6"/>
          <p:cNvSpPr/>
          <p:nvPr/>
        </p:nvSpPr>
        <p:spPr>
          <a:xfrm>
            <a:off x="559558" y="1255594"/>
            <a:ext cx="7574508" cy="1865126"/>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nSpc>
                <a:spcPct val="120000"/>
              </a:lnSpc>
              <a:buFont typeface="Wingdings" pitchFamily="2" charset="2"/>
              <a:buChar char="W"/>
            </a:pPr>
            <a:r>
              <a:rPr lang="en-US" sz="1600" b="0" dirty="0" smtClean="0"/>
              <a:t> Records </a:t>
            </a:r>
            <a:r>
              <a:rPr lang="en-US" sz="1600" b="0" dirty="0" smtClean="0"/>
              <a:t>in business warehouse: Single </a:t>
            </a:r>
            <a:r>
              <a:rPr lang="en-US" sz="1600" b="0" dirty="0" err="1" smtClean="0"/>
              <a:t>KeyFigure</a:t>
            </a:r>
            <a:r>
              <a:rPr lang="en-US" sz="1600" b="0" dirty="0" smtClean="0"/>
              <a:t> represents </a:t>
            </a:r>
            <a:r>
              <a:rPr lang="en-US" sz="1600" b="0" dirty="0" smtClean="0"/>
              <a:t>both Actual </a:t>
            </a:r>
            <a:r>
              <a:rPr lang="en-US" sz="1600" b="0" dirty="0" smtClean="0"/>
              <a:t>and Plan </a:t>
            </a:r>
            <a:r>
              <a:rPr lang="en-US" sz="1600" b="0" dirty="0" smtClean="0"/>
              <a:t>Amount</a:t>
            </a:r>
            <a:br>
              <a:rPr lang="en-US" sz="1600" b="0" dirty="0" smtClean="0"/>
            </a:br>
            <a:endParaRPr lang="en-US" sz="1600" b="0" dirty="0" smtClean="0"/>
          </a:p>
          <a:p>
            <a:pPr>
              <a:lnSpc>
                <a:spcPct val="120000"/>
              </a:lnSpc>
              <a:buFont typeface="Wingdings" pitchFamily="2" charset="2"/>
              <a:buChar char="W"/>
            </a:pPr>
            <a:r>
              <a:rPr lang="en-US" sz="1600" b="0" dirty="0" smtClean="0"/>
              <a:t> They </a:t>
            </a:r>
            <a:r>
              <a:rPr lang="en-US" sz="1600" b="0" dirty="0" smtClean="0"/>
              <a:t>are differentiated using the characteristic Version (Version = 010 represents Actual Amount and Version = 020 represents Plan Amount in this example</a:t>
            </a:r>
            <a:r>
              <a:rPr lang="en-US" sz="1600" b="0" dirty="0" smtClean="0"/>
              <a:t>)</a:t>
            </a:r>
            <a:endParaRPr lang="en-US" sz="1600" b="0" dirty="0"/>
          </a:p>
        </p:txBody>
      </p:sp>
      <p:graphicFrame>
        <p:nvGraphicFramePr>
          <p:cNvPr id="8" name="Table 7"/>
          <p:cNvGraphicFramePr>
            <a:graphicFrameLocks noGrp="1"/>
          </p:cNvGraphicFramePr>
          <p:nvPr/>
        </p:nvGraphicFramePr>
        <p:xfrm>
          <a:off x="791567" y="3357353"/>
          <a:ext cx="7246962" cy="2770490"/>
        </p:xfrm>
        <a:graphic>
          <a:graphicData uri="http://schemas.openxmlformats.org/drawingml/2006/table">
            <a:tbl>
              <a:tblPr/>
              <a:tblGrid>
                <a:gridCol w="1338442"/>
                <a:gridCol w="1021443"/>
                <a:gridCol w="1571790"/>
                <a:gridCol w="1320832"/>
                <a:gridCol w="845332"/>
                <a:gridCol w="1149123"/>
              </a:tblGrid>
              <a:tr h="477668">
                <a:tc>
                  <a:txBody>
                    <a:bodyPr/>
                    <a:lstStyle/>
                    <a:p>
                      <a:pPr algn="ctr" fontAlgn="b"/>
                      <a:r>
                        <a:rPr lang="en-US" sz="1400" b="1" i="0" u="none" strike="noStrike" dirty="0">
                          <a:solidFill>
                            <a:srgbClr val="000000"/>
                          </a:solidFill>
                          <a:latin typeface="+mn-lt"/>
                        </a:rPr>
                        <a:t>Company Code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1" i="0" u="none" strike="noStrike" dirty="0">
                          <a:solidFill>
                            <a:srgbClr val="000000"/>
                          </a:solidFill>
                          <a:latin typeface="+mn-lt"/>
                        </a:rPr>
                        <a:t>Account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1" i="0" u="none" strike="noStrike" dirty="0">
                          <a:solidFill>
                            <a:srgbClr val="000000"/>
                          </a:solidFill>
                          <a:latin typeface="+mn-lt"/>
                        </a:rPr>
                        <a:t>Fiscal Period/Year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1" i="0" u="none" strike="noStrike" dirty="0">
                          <a:solidFill>
                            <a:srgbClr val="000000"/>
                          </a:solidFill>
                          <a:latin typeface="+mn-lt"/>
                        </a:rPr>
                        <a:t>Version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1" i="0" u="none" strike="noStrike" dirty="0">
                          <a:solidFill>
                            <a:srgbClr val="000000"/>
                          </a:solidFill>
                          <a:latin typeface="+mn-lt"/>
                        </a:rPr>
                        <a:t>Amount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400" b="1" i="0" u="none" strike="noStrike" dirty="0">
                          <a:solidFill>
                            <a:srgbClr val="000000"/>
                          </a:solidFill>
                          <a:latin typeface="+mn-lt"/>
                        </a:rPr>
                        <a:t>Currency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382137">
                <a:tc>
                  <a:txBody>
                    <a:bodyPr/>
                    <a:lstStyle/>
                    <a:p>
                      <a:pPr algn="ctr" fontAlgn="b"/>
                      <a:r>
                        <a:rPr lang="en-US" sz="1400" b="1" i="0" u="none" strike="noStrike" dirty="0">
                          <a:solidFill>
                            <a:srgbClr val="000000"/>
                          </a:solidFill>
                          <a:latin typeface="+mn-lt"/>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mn-lt"/>
                        </a:rPr>
                        <a:t>50101801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Jan-08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010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USD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2137">
                <a:tc>
                  <a:txBody>
                    <a:bodyPr/>
                    <a:lstStyle/>
                    <a:p>
                      <a:pPr algn="ctr" fontAlgn="b"/>
                      <a:r>
                        <a:rPr lang="en-US" sz="1400" b="1" i="0" u="none" strike="noStrike">
                          <a:solidFill>
                            <a:srgbClr val="000000"/>
                          </a:solidFill>
                          <a:latin typeface="+mn-lt"/>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mn-lt"/>
                        </a:rPr>
                        <a:t>50101801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mn-lt"/>
                        </a:rPr>
                        <a:t>Feb-08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010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USD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2137">
                <a:tc>
                  <a:txBody>
                    <a:bodyPr/>
                    <a:lstStyle/>
                    <a:p>
                      <a:pPr algn="ctr" fontAlgn="b"/>
                      <a:r>
                        <a:rPr lang="en-US" sz="1400" b="1" i="0" u="none" strike="noStrike">
                          <a:solidFill>
                            <a:srgbClr val="000000"/>
                          </a:solidFill>
                          <a:latin typeface="+mn-lt"/>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50101801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mn-lt"/>
                        </a:rPr>
                        <a:t>Mar-08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mn-lt"/>
                        </a:rPr>
                        <a:t>010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USD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2137">
                <a:tc>
                  <a:txBody>
                    <a:bodyPr/>
                    <a:lstStyle/>
                    <a:p>
                      <a:pPr algn="ctr" fontAlgn="b"/>
                      <a:r>
                        <a:rPr lang="en-US" sz="1400" b="1" i="0" u="none" strike="noStrike" dirty="0">
                          <a:solidFill>
                            <a:srgbClr val="000000"/>
                          </a:solidFill>
                          <a:latin typeface="+mn-lt"/>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mn-lt"/>
                        </a:rPr>
                        <a:t>50101801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Jan-08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mn-lt"/>
                        </a:rPr>
                        <a:t>020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mn-lt"/>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USD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2137">
                <a:tc>
                  <a:txBody>
                    <a:bodyPr/>
                    <a:lstStyle/>
                    <a:p>
                      <a:pPr algn="ctr" fontAlgn="b"/>
                      <a:r>
                        <a:rPr lang="en-US" sz="1400" b="1" i="0" u="none" strike="noStrike">
                          <a:solidFill>
                            <a:srgbClr val="000000"/>
                          </a:solidFill>
                          <a:latin typeface="+mn-lt"/>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50101801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Feb-08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020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mn-lt"/>
                        </a:rPr>
                        <a:t>200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mn-lt"/>
                        </a:rPr>
                        <a:t>USD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2137">
                <a:tc>
                  <a:txBody>
                    <a:bodyPr/>
                    <a:lstStyle/>
                    <a:p>
                      <a:pPr algn="ctr" fontAlgn="b"/>
                      <a:r>
                        <a:rPr lang="en-US" sz="1400" b="1" i="0" u="none" strike="noStrike">
                          <a:solidFill>
                            <a:srgbClr val="000000"/>
                          </a:solidFill>
                          <a:latin typeface="+mn-lt"/>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50101801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Mar-08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020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a:solidFill>
                            <a:srgbClr val="000000"/>
                          </a:solidFill>
                          <a:latin typeface="+mn-lt"/>
                        </a:rPr>
                        <a:t>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latin typeface="+mn-lt"/>
                        </a:rPr>
                        <a:t>USD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4</a:t>
            </a:fld>
            <a:endParaRPr lang="en-US" smtClean="0"/>
          </a:p>
        </p:txBody>
      </p:sp>
      <p:sp>
        <p:nvSpPr>
          <p:cNvPr id="20484" name="Rectangle 2"/>
          <p:cNvSpPr>
            <a:spLocks noGrp="1" noChangeArrowheads="1"/>
          </p:cNvSpPr>
          <p:nvPr>
            <p:ph type="title"/>
          </p:nvPr>
        </p:nvSpPr>
        <p:spPr/>
        <p:txBody>
          <a:bodyPr/>
          <a:lstStyle/>
          <a:p>
            <a:r>
              <a:rPr lang="en-US" dirty="0" smtClean="0"/>
              <a:t>Introduction to Rule Group</a:t>
            </a:r>
          </a:p>
        </p:txBody>
      </p:sp>
      <p:sp>
        <p:nvSpPr>
          <p:cNvPr id="6" name="Rectangle 5"/>
          <p:cNvSpPr/>
          <p:nvPr/>
        </p:nvSpPr>
        <p:spPr>
          <a:xfrm>
            <a:off x="668739" y="1961613"/>
            <a:ext cx="7888407" cy="2308324"/>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r>
              <a:rPr lang="en-US" sz="1600" dirty="0" smtClean="0"/>
              <a:t>Few </a:t>
            </a:r>
            <a:r>
              <a:rPr lang="en-US" sz="1600" dirty="0" smtClean="0"/>
              <a:t>key points about Rule Groups: </a:t>
            </a:r>
          </a:p>
          <a:p>
            <a:endParaRPr lang="en-US" sz="1600" dirty="0" smtClean="0"/>
          </a:p>
          <a:p>
            <a:r>
              <a:rPr lang="en-US" sz="1600" b="0" dirty="0" smtClean="0"/>
              <a:t>1. A transformation can contain multiple rule groups. </a:t>
            </a:r>
          </a:p>
          <a:p>
            <a:endParaRPr lang="en-US" sz="1600" b="0" dirty="0" smtClean="0"/>
          </a:p>
          <a:p>
            <a:r>
              <a:rPr lang="en-US" sz="1600" b="0" dirty="0" smtClean="0"/>
              <a:t>2. A default rule group is created for every transformation called as Standard Group. This group contains all the default rules. </a:t>
            </a:r>
          </a:p>
          <a:p>
            <a:endParaRPr lang="en-US" sz="1600" b="0" dirty="0" smtClean="0"/>
          </a:p>
          <a:p>
            <a:r>
              <a:rPr lang="en-US" sz="1600" b="0" dirty="0" smtClean="0"/>
              <a:t>3. Standard rule group cannot be deleted. Only the additional created groups can be deleted. </a:t>
            </a:r>
          </a:p>
        </p:txBody>
      </p:sp>
      <p:sp>
        <p:nvSpPr>
          <p:cNvPr id="7" name="Rectangle 6"/>
          <p:cNvSpPr/>
          <p:nvPr/>
        </p:nvSpPr>
        <p:spPr>
          <a:xfrm>
            <a:off x="3575717" y="4544705"/>
            <a:ext cx="4694828" cy="1187355"/>
          </a:xfrm>
          <a:prstGeom prst="rect">
            <a:avLst/>
          </a:prstGeom>
          <a:solidFill>
            <a:schemeClr val="bg1">
              <a:lumMod val="95000"/>
            </a:schemeClr>
          </a:solidFill>
          <a:ln w="9525" algn="ctr">
            <a:solidFill>
              <a:srgbClr val="996633"/>
            </a:solidFill>
            <a:miter lim="800000"/>
            <a:headEnd/>
            <a:tailEnd/>
          </a:ln>
          <a:effectLst>
            <a:outerShdw dist="35921" dir="2700000" algn="ctr" rotWithShape="0">
              <a:schemeClr val="bg2"/>
            </a:outerShdw>
          </a:effectLst>
        </p:spPr>
        <p:txBody>
          <a:bodyPr wrap="none" anchor="ctr"/>
          <a:lstStyle/>
          <a:p>
            <a:pPr eaLnBrk="1" hangingPunct="1">
              <a:defRPr/>
            </a:pPr>
            <a:r>
              <a:rPr lang="en-US" sz="1600" dirty="0" smtClean="0"/>
              <a:t> Note:</a:t>
            </a:r>
            <a:r>
              <a:rPr lang="en-US" sz="1600" b="0" dirty="0" smtClean="0"/>
              <a:t> Concept of rule groups in </a:t>
            </a:r>
            <a:r>
              <a:rPr lang="en-US" sz="1600" b="0" dirty="0" smtClean="0"/>
              <a:t>transformations</a:t>
            </a:r>
          </a:p>
          <a:p>
            <a:pPr eaLnBrk="1" hangingPunct="1">
              <a:defRPr/>
            </a:pPr>
            <a:r>
              <a:rPr lang="en-US" sz="1600" b="0" dirty="0" smtClean="0"/>
              <a:t> </a:t>
            </a:r>
            <a:r>
              <a:rPr lang="en-US" sz="1600" b="0" dirty="0" smtClean="0"/>
              <a:t>in same as update rule grouping </a:t>
            </a:r>
            <a:r>
              <a:rPr lang="en-US" sz="1600" b="0" dirty="0" smtClean="0"/>
              <a:t> </a:t>
            </a:r>
            <a:r>
              <a:rPr lang="en-US" sz="1600" b="0" dirty="0" smtClean="0"/>
              <a:t>in </a:t>
            </a:r>
            <a:r>
              <a:rPr lang="en-US" sz="1600" b="0" dirty="0" smtClean="0"/>
              <a:t>SAP BW </a:t>
            </a:r>
            <a:endParaRPr lang="en-US" sz="1600" b="0" dirty="0" smtClean="0"/>
          </a:p>
          <a:p>
            <a:pPr eaLnBrk="1" hangingPunct="1">
              <a:defRPr/>
            </a:pPr>
            <a:r>
              <a:rPr lang="en-US" sz="1600" b="0" dirty="0" smtClean="0"/>
              <a:t> </a:t>
            </a:r>
            <a:r>
              <a:rPr lang="en-US" sz="1600" b="0" dirty="0" smtClean="0"/>
              <a:t>versions 3.x</a:t>
            </a:r>
            <a:endParaRPr lang="en-US" sz="1600" b="0" dirty="0"/>
          </a:p>
        </p:txBody>
      </p:sp>
      <p:sp>
        <p:nvSpPr>
          <p:cNvPr id="8" name="Rectangle 7"/>
          <p:cNvSpPr/>
          <p:nvPr/>
        </p:nvSpPr>
        <p:spPr>
          <a:xfrm>
            <a:off x="668739" y="1347461"/>
            <a:ext cx="7888407" cy="338554"/>
          </a:xfrm>
          <a:prstGeom prst="rect">
            <a:avLst/>
          </a:prstGeom>
          <a:solidFill>
            <a:srgbClr val="FFC000"/>
          </a:soli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gn="ctr"/>
            <a:r>
              <a:rPr lang="en-US" sz="1600" dirty="0" smtClean="0"/>
              <a:t>Rule Group as the name infers it is a group of transformation </a:t>
            </a:r>
            <a:r>
              <a:rPr lang="en-US" sz="1600" dirty="0" smtClean="0"/>
              <a:t>rules </a:t>
            </a:r>
            <a:endParaRPr lang="en-US" sz="16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5</a:t>
            </a:fld>
            <a:endParaRPr lang="en-US" smtClean="0"/>
          </a:p>
        </p:txBody>
      </p:sp>
      <p:sp>
        <p:nvSpPr>
          <p:cNvPr id="20484" name="Rectangle 2"/>
          <p:cNvSpPr>
            <a:spLocks noGrp="1" noChangeArrowheads="1"/>
          </p:cNvSpPr>
          <p:nvPr>
            <p:ph type="title"/>
          </p:nvPr>
        </p:nvSpPr>
        <p:spPr/>
        <p:txBody>
          <a:bodyPr/>
          <a:lstStyle/>
          <a:p>
            <a:r>
              <a:rPr lang="en-US" dirty="0" smtClean="0"/>
              <a:t>Step by Step Solution</a:t>
            </a:r>
          </a:p>
        </p:txBody>
      </p:sp>
      <p:sp>
        <p:nvSpPr>
          <p:cNvPr id="6" name="Rectangle 5"/>
          <p:cNvSpPr/>
          <p:nvPr/>
        </p:nvSpPr>
        <p:spPr>
          <a:xfrm>
            <a:off x="327546" y="1228299"/>
            <a:ext cx="6482687" cy="338554"/>
          </a:xfrm>
          <a:prstGeom prst="rect">
            <a:avLst/>
          </a:prstGeom>
          <a:solidFill>
            <a:srgbClr val="FFEEB9"/>
          </a:soli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r>
              <a:rPr lang="en-US" sz="1600" dirty="0" smtClean="0"/>
              <a:t>1</a:t>
            </a:r>
            <a:r>
              <a:rPr lang="en-US" sz="1600" dirty="0" smtClean="0"/>
              <a:t>. Create Transformation between </a:t>
            </a:r>
            <a:r>
              <a:rPr lang="en-US" sz="1600" dirty="0" err="1" smtClean="0"/>
              <a:t>DataSources</a:t>
            </a:r>
            <a:r>
              <a:rPr lang="en-US" sz="1600" dirty="0" smtClean="0"/>
              <a:t> and the </a:t>
            </a:r>
            <a:r>
              <a:rPr lang="en-US" sz="1600" dirty="0" err="1" smtClean="0"/>
              <a:t>InfoCube</a:t>
            </a:r>
            <a:r>
              <a:rPr lang="en-US" sz="1600" dirty="0" smtClean="0"/>
              <a:t> </a:t>
            </a:r>
            <a:endParaRPr lang="en-US" sz="1600" dirty="0" smtClean="0"/>
          </a:p>
        </p:txBody>
      </p:sp>
      <p:pic>
        <p:nvPicPr>
          <p:cNvPr id="114689" name="Picture 1"/>
          <p:cNvPicPr>
            <a:picLocks noChangeAspect="1" noChangeArrowheads="1"/>
          </p:cNvPicPr>
          <p:nvPr/>
        </p:nvPicPr>
        <p:blipFill>
          <a:blip r:embed="rId2"/>
          <a:srcRect/>
          <a:stretch>
            <a:fillRect/>
          </a:stretch>
        </p:blipFill>
        <p:spPr bwMode="auto">
          <a:xfrm>
            <a:off x="655093" y="2047164"/>
            <a:ext cx="8111599" cy="44491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6</a:t>
            </a:fld>
            <a:endParaRPr lang="en-US" smtClean="0"/>
          </a:p>
        </p:txBody>
      </p:sp>
      <p:sp>
        <p:nvSpPr>
          <p:cNvPr id="20484" name="Rectangle 2"/>
          <p:cNvSpPr>
            <a:spLocks noGrp="1" noChangeArrowheads="1"/>
          </p:cNvSpPr>
          <p:nvPr>
            <p:ph type="title"/>
          </p:nvPr>
        </p:nvSpPr>
        <p:spPr/>
        <p:txBody>
          <a:bodyPr/>
          <a:lstStyle/>
          <a:p>
            <a:r>
              <a:rPr lang="en-US" dirty="0" smtClean="0"/>
              <a:t>Standard Rule Group</a:t>
            </a:r>
          </a:p>
        </p:txBody>
      </p:sp>
      <p:sp>
        <p:nvSpPr>
          <p:cNvPr id="6" name="Rectangle 5"/>
          <p:cNvSpPr/>
          <p:nvPr/>
        </p:nvSpPr>
        <p:spPr>
          <a:xfrm>
            <a:off x="285834" y="1268000"/>
            <a:ext cx="8353199" cy="785793"/>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nSpc>
                <a:spcPct val="150000"/>
              </a:lnSpc>
            </a:pPr>
            <a:r>
              <a:rPr lang="en-US" sz="1600" b="0" dirty="0" smtClean="0"/>
              <a:t>Default </a:t>
            </a:r>
            <a:r>
              <a:rPr lang="en-US" sz="1600" b="0" dirty="0" smtClean="0"/>
              <a:t>Transformation which is created is always assigned to the Standard Rule Group. In this example we will make use of Standard Rule Group to derive the actual amount. </a:t>
            </a:r>
          </a:p>
        </p:txBody>
      </p:sp>
      <p:pic>
        <p:nvPicPr>
          <p:cNvPr id="113665" name="Picture 1"/>
          <p:cNvPicPr>
            <a:picLocks noChangeAspect="1" noChangeArrowheads="1"/>
          </p:cNvPicPr>
          <p:nvPr/>
        </p:nvPicPr>
        <p:blipFill>
          <a:blip r:embed="rId2"/>
          <a:srcRect/>
          <a:stretch>
            <a:fillRect/>
          </a:stretch>
        </p:blipFill>
        <p:spPr bwMode="auto">
          <a:xfrm>
            <a:off x="709684" y="2265528"/>
            <a:ext cx="7533564" cy="4152473"/>
          </a:xfrm>
          <a:prstGeom prst="rect">
            <a:avLst/>
          </a:prstGeom>
          <a:noFill/>
          <a:ln w="9525">
            <a:noFill/>
            <a:miter lim="800000"/>
            <a:headEnd/>
            <a:tailEnd/>
          </a:ln>
          <a:effectLst/>
        </p:spPr>
      </p:pic>
      <p:sp>
        <p:nvSpPr>
          <p:cNvPr id="8" name="Rectangle 7"/>
          <p:cNvSpPr/>
          <p:nvPr/>
        </p:nvSpPr>
        <p:spPr>
          <a:xfrm>
            <a:off x="928048" y="3985695"/>
            <a:ext cx="8215952" cy="707886"/>
          </a:xfrm>
          <a:prstGeom prst="rect">
            <a:avLst/>
          </a:prstGeom>
        </p:spPr>
        <p:txBody>
          <a:bodyPr wrap="square">
            <a:spAutoFit/>
          </a:bodyPr>
          <a:lstStyle/>
          <a:p>
            <a:endParaRPr lang="en-US" dirty="0" smtClean="0"/>
          </a:p>
          <a:p>
            <a:r>
              <a:rPr lang="en-US" dirty="0" smtClean="0"/>
              <a:t>Set version to constant 010 (to represent actual amount)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7</a:t>
            </a:fld>
            <a:endParaRPr lang="en-US" smtClean="0"/>
          </a:p>
        </p:txBody>
      </p:sp>
      <p:sp>
        <p:nvSpPr>
          <p:cNvPr id="20484" name="Rectangle 2"/>
          <p:cNvSpPr>
            <a:spLocks noGrp="1" noChangeArrowheads="1"/>
          </p:cNvSpPr>
          <p:nvPr>
            <p:ph type="title"/>
          </p:nvPr>
        </p:nvSpPr>
        <p:spPr/>
        <p:txBody>
          <a:bodyPr/>
          <a:lstStyle/>
          <a:p>
            <a:r>
              <a:rPr lang="en-US" dirty="0" smtClean="0"/>
              <a:t>    Map Source Field</a:t>
            </a:r>
          </a:p>
        </p:txBody>
      </p:sp>
      <p:sp>
        <p:nvSpPr>
          <p:cNvPr id="7" name="Rectangle 6"/>
          <p:cNvSpPr/>
          <p:nvPr/>
        </p:nvSpPr>
        <p:spPr>
          <a:xfrm>
            <a:off x="504969" y="1258918"/>
            <a:ext cx="7902054" cy="338554"/>
          </a:xfrm>
          <a:prstGeom prst="rect">
            <a:avLst/>
          </a:prstGeom>
          <a:solidFill>
            <a:srgbClr val="FFEEB9"/>
          </a:soli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r>
              <a:rPr lang="en-US" sz="1600" dirty="0" smtClean="0"/>
              <a:t>Map source field representing the actual amount to the </a:t>
            </a:r>
            <a:r>
              <a:rPr lang="en-US" sz="1600" dirty="0" err="1" smtClean="0"/>
              <a:t>KeyFigure</a:t>
            </a:r>
            <a:r>
              <a:rPr lang="en-US" sz="1600" dirty="0" smtClean="0"/>
              <a:t> in </a:t>
            </a:r>
            <a:r>
              <a:rPr lang="en-US" sz="1600" dirty="0" err="1" smtClean="0"/>
              <a:t>InfoCube</a:t>
            </a:r>
            <a:r>
              <a:rPr lang="en-US" sz="1600" dirty="0" smtClean="0"/>
              <a:t> </a:t>
            </a:r>
          </a:p>
        </p:txBody>
      </p:sp>
      <p:pic>
        <p:nvPicPr>
          <p:cNvPr id="112641" name="Picture 1"/>
          <p:cNvPicPr>
            <a:picLocks noChangeAspect="1" noChangeArrowheads="1"/>
          </p:cNvPicPr>
          <p:nvPr/>
        </p:nvPicPr>
        <p:blipFill>
          <a:blip r:embed="rId2"/>
          <a:srcRect/>
          <a:stretch>
            <a:fillRect/>
          </a:stretch>
        </p:blipFill>
        <p:spPr bwMode="auto">
          <a:xfrm>
            <a:off x="968992" y="1991316"/>
            <a:ext cx="7274256" cy="443677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1507" name="Slide Number Placeholder 4"/>
          <p:cNvSpPr>
            <a:spLocks noGrp="1"/>
          </p:cNvSpPr>
          <p:nvPr>
            <p:ph type="sldNum" sz="quarter" idx="11"/>
          </p:nvPr>
        </p:nvSpPr>
        <p:spPr>
          <a:noFill/>
        </p:spPr>
        <p:txBody>
          <a:bodyPr/>
          <a:lstStyle/>
          <a:p>
            <a:fld id="{5C18B4C7-2F21-472D-8ED7-C7A8B81AA7AA}" type="slidenum">
              <a:rPr lang="en-US" smtClean="0"/>
              <a:pPr/>
              <a:t>8</a:t>
            </a:fld>
            <a:endParaRPr lang="en-US" smtClean="0"/>
          </a:p>
        </p:txBody>
      </p:sp>
      <p:sp>
        <p:nvSpPr>
          <p:cNvPr id="6" name="Rectangle 5"/>
          <p:cNvSpPr/>
          <p:nvPr/>
        </p:nvSpPr>
        <p:spPr>
          <a:xfrm>
            <a:off x="382137" y="1220360"/>
            <a:ext cx="8420669" cy="785793"/>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a:lnSpc>
                <a:spcPct val="150000"/>
              </a:lnSpc>
            </a:pPr>
            <a:r>
              <a:rPr lang="en-US" sz="1600" b="0" dirty="0" smtClean="0"/>
              <a:t>Create </a:t>
            </a:r>
            <a:r>
              <a:rPr lang="en-US" sz="1600" b="0" dirty="0" smtClean="0"/>
              <a:t>a new Rule Group (Click the drop down in the box which says Rule Group and select New Rule Group) </a:t>
            </a:r>
          </a:p>
        </p:txBody>
      </p:sp>
      <p:pic>
        <p:nvPicPr>
          <p:cNvPr id="111617" name="Picture 1"/>
          <p:cNvPicPr>
            <a:picLocks noChangeAspect="1" noChangeArrowheads="1"/>
          </p:cNvPicPr>
          <p:nvPr/>
        </p:nvPicPr>
        <p:blipFill>
          <a:blip r:embed="rId3"/>
          <a:srcRect/>
          <a:stretch>
            <a:fillRect/>
          </a:stretch>
        </p:blipFill>
        <p:spPr bwMode="auto">
          <a:xfrm>
            <a:off x="2715905" y="2191033"/>
            <a:ext cx="3862316" cy="1192013"/>
          </a:xfrm>
          <a:prstGeom prst="rect">
            <a:avLst/>
          </a:prstGeom>
          <a:noFill/>
          <a:ln w="9525">
            <a:noFill/>
            <a:miter lim="800000"/>
            <a:headEnd/>
            <a:tailEnd/>
          </a:ln>
          <a:effectLst/>
        </p:spPr>
      </p:pic>
      <p:sp>
        <p:nvSpPr>
          <p:cNvPr id="8" name="Rectangle 7"/>
          <p:cNvSpPr/>
          <p:nvPr/>
        </p:nvSpPr>
        <p:spPr>
          <a:xfrm>
            <a:off x="395785" y="3712742"/>
            <a:ext cx="6005015" cy="338554"/>
          </a:xfrm>
          <a:prstGeom prst="rect">
            <a:avLst/>
          </a:prstGeom>
          <a:solidFill>
            <a:srgbClr val="FFC000"/>
          </a:soli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r>
              <a:rPr lang="en-US" sz="1600" b="0" dirty="0" smtClean="0"/>
              <a:t>Specify </a:t>
            </a:r>
            <a:r>
              <a:rPr lang="en-US" sz="1600" b="0" dirty="0" smtClean="0"/>
              <a:t>the description for the New Rule Group and hit </a:t>
            </a:r>
            <a:r>
              <a:rPr lang="en-US" sz="1600" b="0" dirty="0" smtClean="0"/>
              <a:t>enter </a:t>
            </a:r>
            <a:endParaRPr lang="en-US" sz="1600" b="0" dirty="0" smtClean="0"/>
          </a:p>
        </p:txBody>
      </p:sp>
      <p:pic>
        <p:nvPicPr>
          <p:cNvPr id="111618" name="Picture 2"/>
          <p:cNvPicPr>
            <a:picLocks noChangeAspect="1" noChangeArrowheads="1"/>
          </p:cNvPicPr>
          <p:nvPr/>
        </p:nvPicPr>
        <p:blipFill>
          <a:blip r:embed="rId4"/>
          <a:srcRect/>
          <a:stretch>
            <a:fillRect/>
          </a:stretch>
        </p:blipFill>
        <p:spPr bwMode="auto">
          <a:xfrm>
            <a:off x="2548648" y="4365439"/>
            <a:ext cx="4755661" cy="1380271"/>
          </a:xfrm>
          <a:prstGeom prst="rect">
            <a:avLst/>
          </a:prstGeom>
          <a:noFill/>
          <a:ln w="9525">
            <a:noFill/>
            <a:miter lim="800000"/>
            <a:headEnd/>
            <a:tailEnd/>
          </a:ln>
          <a:effectLst/>
        </p:spPr>
      </p:pic>
      <p:sp>
        <p:nvSpPr>
          <p:cNvPr id="10" name="Rectangle 9"/>
          <p:cNvSpPr/>
          <p:nvPr/>
        </p:nvSpPr>
        <p:spPr>
          <a:xfrm>
            <a:off x="3156700" y="349267"/>
            <a:ext cx="2422458" cy="461665"/>
          </a:xfrm>
          <a:prstGeom prst="rect">
            <a:avLst/>
          </a:prstGeom>
        </p:spPr>
        <p:txBody>
          <a:bodyPr wrap="none">
            <a:spAutoFit/>
          </a:bodyPr>
          <a:lstStyle/>
          <a:p>
            <a:r>
              <a:rPr lang="en-US" sz="2400" b="0" i="1" dirty="0" smtClean="0"/>
              <a:t>New Rule Group</a:t>
            </a:r>
            <a:endParaRPr lang="en-US" sz="2400" b="0"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3"/>
          <p:cNvSpPr>
            <a:spLocks noGrp="1"/>
          </p:cNvSpPr>
          <p:nvPr>
            <p:ph type="ftr" sz="quarter" idx="10"/>
          </p:nvPr>
        </p:nvSpPr>
        <p:spPr>
          <a:noFill/>
        </p:spPr>
        <p:txBody>
          <a:bodyPr/>
          <a:lstStyle/>
          <a:p>
            <a:r>
              <a:rPr lang="en-US" smtClean="0"/>
              <a:t>Confidential  |  Copyright © Larsen &amp; Toubro Infotech Ltd.</a:t>
            </a:r>
          </a:p>
        </p:txBody>
      </p:sp>
      <p:sp>
        <p:nvSpPr>
          <p:cNvPr id="20483" name="Slide Number Placeholder 4"/>
          <p:cNvSpPr>
            <a:spLocks noGrp="1"/>
          </p:cNvSpPr>
          <p:nvPr>
            <p:ph type="sldNum" sz="quarter" idx="11"/>
          </p:nvPr>
        </p:nvSpPr>
        <p:spPr>
          <a:noFill/>
        </p:spPr>
        <p:txBody>
          <a:bodyPr/>
          <a:lstStyle/>
          <a:p>
            <a:fld id="{5E5A3150-724B-4C45-B360-104C50D9C899}" type="slidenum">
              <a:rPr lang="en-US" smtClean="0"/>
              <a:pPr/>
              <a:t>9</a:t>
            </a:fld>
            <a:endParaRPr lang="en-US" smtClean="0"/>
          </a:p>
        </p:txBody>
      </p:sp>
      <p:sp>
        <p:nvSpPr>
          <p:cNvPr id="20484" name="Rectangle 2"/>
          <p:cNvSpPr>
            <a:spLocks noGrp="1" noChangeArrowheads="1"/>
          </p:cNvSpPr>
          <p:nvPr>
            <p:ph type="title"/>
          </p:nvPr>
        </p:nvSpPr>
        <p:spPr/>
        <p:txBody>
          <a:bodyPr/>
          <a:lstStyle/>
          <a:p>
            <a:r>
              <a:rPr lang="en-US" dirty="0" smtClean="0"/>
              <a:t>    New Rule Group</a:t>
            </a:r>
          </a:p>
        </p:txBody>
      </p:sp>
      <p:sp>
        <p:nvSpPr>
          <p:cNvPr id="6" name="Rectangle 5"/>
          <p:cNvSpPr/>
          <p:nvPr/>
        </p:nvSpPr>
        <p:spPr>
          <a:xfrm>
            <a:off x="313899" y="1197342"/>
            <a:ext cx="8502554" cy="2751522"/>
          </a:xfrm>
          <a:prstGeom prst="rect">
            <a:avLst/>
          </a:prstGeom>
          <a:gradFill>
            <a:gsLst>
              <a:gs pos="0">
                <a:srgbClr val="FFFFFF"/>
              </a:gs>
              <a:gs pos="100000">
                <a:srgbClr val="FFF5D1"/>
              </a:gs>
            </a:gsLst>
            <a:path path="shape">
              <a:fillToRect l="50000" t="50000" r="50000" b="50000"/>
            </a:path>
          </a:gradFill>
          <a:ln w="6350" cap="flat" cmpd="dbl" algn="ctr">
            <a:solidFill>
              <a:srgbClr val="FF99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spAutoFit/>
          </a:bodyPr>
          <a:lstStyle/>
          <a:p>
            <a:pPr marL="109538" indent="-109538">
              <a:lnSpc>
                <a:spcPct val="120000"/>
              </a:lnSpc>
              <a:buBlip>
                <a:blip r:embed="rId2"/>
              </a:buBlip>
            </a:pPr>
            <a:r>
              <a:rPr lang="en-US" sz="1600" b="0" dirty="0" smtClean="0"/>
              <a:t>Set </a:t>
            </a:r>
            <a:r>
              <a:rPr lang="en-US" sz="1600" b="0" dirty="0" smtClean="0"/>
              <a:t>version to constant 020 (to represent plan amount). System will display a pop-up as shown in figure below. </a:t>
            </a:r>
          </a:p>
          <a:p>
            <a:pPr>
              <a:lnSpc>
                <a:spcPct val="120000"/>
              </a:lnSpc>
              <a:buBlip>
                <a:blip r:embed="rId2"/>
              </a:buBlip>
            </a:pPr>
            <a:endParaRPr lang="en-US" sz="1600" b="0" dirty="0" smtClean="0"/>
          </a:p>
          <a:p>
            <a:pPr marL="109538" indent="-109538">
              <a:lnSpc>
                <a:spcPct val="120000"/>
              </a:lnSpc>
              <a:buBlip>
                <a:blip r:embed="rId2"/>
              </a:buBlip>
            </a:pPr>
            <a:r>
              <a:rPr lang="en-US" sz="1600" b="0" dirty="0" smtClean="0"/>
              <a:t>New </a:t>
            </a:r>
            <a:r>
              <a:rPr lang="en-US" sz="1600" b="0" dirty="0" smtClean="0"/>
              <a:t>Rule Group is created as a reference of the Standard Rule Group. If we select ‘No’ here than the change we do here will also apply to the referenced Rule Group (in this case the Standard Rule Group). </a:t>
            </a:r>
          </a:p>
          <a:p>
            <a:pPr>
              <a:lnSpc>
                <a:spcPct val="120000"/>
              </a:lnSpc>
              <a:buBlip>
                <a:blip r:embed="rId2"/>
              </a:buBlip>
            </a:pPr>
            <a:endParaRPr lang="en-US" sz="1600" b="0" dirty="0" smtClean="0"/>
          </a:p>
          <a:p>
            <a:pPr marL="109538" indent="-109538">
              <a:lnSpc>
                <a:spcPct val="120000"/>
              </a:lnSpc>
              <a:buBlip>
                <a:blip r:embed="rId2"/>
              </a:buBlip>
            </a:pPr>
            <a:r>
              <a:rPr lang="en-US" sz="1600" b="0" dirty="0" smtClean="0"/>
              <a:t>Selecting </a:t>
            </a:r>
            <a:r>
              <a:rPr lang="en-US" sz="1600" b="0" dirty="0" smtClean="0"/>
              <a:t>‘Yes’ will create a copy of the original rule removing the reference to the original rule. Select ‘Yes’ and set the version to the required value. </a:t>
            </a:r>
          </a:p>
        </p:txBody>
      </p:sp>
      <p:pic>
        <p:nvPicPr>
          <p:cNvPr id="109569" name="Picture 1"/>
          <p:cNvPicPr>
            <a:picLocks noChangeAspect="1" noChangeArrowheads="1"/>
          </p:cNvPicPr>
          <p:nvPr/>
        </p:nvPicPr>
        <p:blipFill>
          <a:blip r:embed="rId3"/>
          <a:srcRect/>
          <a:stretch>
            <a:fillRect/>
          </a:stretch>
        </p:blipFill>
        <p:spPr bwMode="auto">
          <a:xfrm>
            <a:off x="1523357" y="4135273"/>
            <a:ext cx="5587126" cy="20623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owerpoint Template">
  <a:themeElements>
    <a:clrScheme name="1_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1_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1_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1_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1_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Powerpoint Template">
  <a:themeElements>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fontScheme name="Powerpoint Templat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Powerpo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owerpoint Template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Powerpoint Template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Powerpoint Template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Custom Design">
  <a:themeElements>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Custom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4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Custom Design">
  <a:themeElements>
    <a:clrScheme name="Custom Design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fontScheme name="8_Custom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000000"/>
        </a:dk1>
        <a:lt1>
          <a:srgbClr val="FFFFFF"/>
        </a:lt1>
        <a:dk2>
          <a:srgbClr val="000000"/>
        </a:dk2>
        <a:lt2>
          <a:srgbClr val="808080"/>
        </a:lt2>
        <a:accent1>
          <a:srgbClr val="5F5F5F"/>
        </a:accent1>
        <a:accent2>
          <a:srgbClr val="006699"/>
        </a:accent2>
        <a:accent3>
          <a:srgbClr val="FFFFFF"/>
        </a:accent3>
        <a:accent4>
          <a:srgbClr val="000000"/>
        </a:accent4>
        <a:accent5>
          <a:srgbClr val="B6B6B6"/>
        </a:accent5>
        <a:accent6>
          <a:srgbClr val="005C8A"/>
        </a:accent6>
        <a:hlink>
          <a:srgbClr val="339966"/>
        </a:hlink>
        <a:folHlink>
          <a:srgbClr val="FFA401"/>
        </a:folHlink>
      </a:clrScheme>
      <a:clrMap bg1="lt1" tx1="dk1" bg2="lt2" tx2="dk2" accent1="accent1" accent2="accent2" accent3="accent3" accent4="accent4" accent5="accent5" accent6="accent6" hlink="hlink" folHlink="folHlink"/>
    </a:extraClrScheme>
    <a:extraClrScheme>
      <a:clrScheme name="Custom Design 14">
        <a:dk1>
          <a:srgbClr val="000000"/>
        </a:dk1>
        <a:lt1>
          <a:srgbClr val="FFFFFF"/>
        </a:lt1>
        <a:dk2>
          <a:srgbClr val="000000"/>
        </a:dk2>
        <a:lt2>
          <a:srgbClr val="5F5F5F"/>
        </a:lt2>
        <a:accent1>
          <a:srgbClr val="5F5F5F"/>
        </a:accent1>
        <a:accent2>
          <a:srgbClr val="00CCFF"/>
        </a:accent2>
        <a:accent3>
          <a:srgbClr val="FFFFFF"/>
        </a:accent3>
        <a:accent4>
          <a:srgbClr val="000000"/>
        </a:accent4>
        <a:accent5>
          <a:srgbClr val="B6B6B6"/>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
      <a:clrScheme name="Custom Design 15">
        <a:dk1>
          <a:srgbClr val="000000"/>
        </a:dk1>
        <a:lt1>
          <a:srgbClr val="FFFFFF"/>
        </a:lt1>
        <a:dk2>
          <a:srgbClr val="000000"/>
        </a:dk2>
        <a:lt2>
          <a:srgbClr val="5F5F5F"/>
        </a:lt2>
        <a:accent1>
          <a:srgbClr val="B2B2B2"/>
        </a:accent1>
        <a:accent2>
          <a:srgbClr val="00CCFF"/>
        </a:accent2>
        <a:accent3>
          <a:srgbClr val="FFFFFF"/>
        </a:accent3>
        <a:accent4>
          <a:srgbClr val="000000"/>
        </a:accent4>
        <a:accent5>
          <a:srgbClr val="D5D5D5"/>
        </a:accent5>
        <a:accent6>
          <a:srgbClr val="00B9E7"/>
        </a:accent6>
        <a:hlink>
          <a:srgbClr val="08CE6B"/>
        </a:hlink>
        <a:folHlink>
          <a:srgbClr val="FFCC01"/>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576</TotalTime>
  <Words>685</Words>
  <Application>Microsoft PowerPoint</Application>
  <PresentationFormat>On-screen Show (4:3)</PresentationFormat>
  <Paragraphs>152</Paragraphs>
  <Slides>15</Slides>
  <Notes>3</Notes>
  <HiddenSlides>0</HiddenSlides>
  <MMClips>0</MMClips>
  <ScaleCrop>false</ScaleCrop>
  <HeadingPairs>
    <vt:vector size="4" baseType="variant">
      <vt:variant>
        <vt:lpstr>Theme</vt:lpstr>
      </vt:variant>
      <vt:variant>
        <vt:i4>6</vt:i4>
      </vt:variant>
      <vt:variant>
        <vt:lpstr>Slide Titles</vt:lpstr>
      </vt:variant>
      <vt:variant>
        <vt:i4>15</vt:i4>
      </vt:variant>
    </vt:vector>
  </HeadingPairs>
  <TitlesOfParts>
    <vt:vector size="21" baseType="lpstr">
      <vt:lpstr>blank</vt:lpstr>
      <vt:lpstr>4_Custom Design</vt:lpstr>
      <vt:lpstr>1_Powerpoint Template</vt:lpstr>
      <vt:lpstr>2_Powerpoint Template</vt:lpstr>
      <vt:lpstr>5_Custom Design</vt:lpstr>
      <vt:lpstr>8_Custom Design</vt:lpstr>
      <vt:lpstr>Slide 1</vt:lpstr>
      <vt:lpstr>Business Scenario</vt:lpstr>
      <vt:lpstr>Business Scenario</vt:lpstr>
      <vt:lpstr>Introduction to Rule Group</vt:lpstr>
      <vt:lpstr>Step by Step Solution</vt:lpstr>
      <vt:lpstr>Standard Rule Group</vt:lpstr>
      <vt:lpstr>    Map Source Field</vt:lpstr>
      <vt:lpstr>Slide 8</vt:lpstr>
      <vt:lpstr>    New Rule Group</vt:lpstr>
      <vt:lpstr>Slide 10</vt:lpstr>
      <vt:lpstr>Map Source Field</vt:lpstr>
      <vt:lpstr>Navigation Between Rule Group</vt:lpstr>
      <vt:lpstr>DTP and Source Data</vt:lpstr>
      <vt:lpstr>    Result</vt:lpstr>
      <vt:lpstr>Slide 15</vt:lpstr>
    </vt:vector>
  </TitlesOfParts>
  <Manager>Sushma Rajagopalan</Manager>
  <Company>L&amp;TInfotech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LTITL</dc:creator>
  <cp:lastModifiedBy>281694</cp:lastModifiedBy>
  <cp:revision>129</cp:revision>
  <dcterms:created xsi:type="dcterms:W3CDTF">2009-01-27T11:34:11Z</dcterms:created>
  <dcterms:modified xsi:type="dcterms:W3CDTF">2009-03-05T07:03:08Z</dcterms:modified>
</cp:coreProperties>
</file>